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embeddedFontLst>
    <p:embeddedFont>
      <p:font typeface="Garamond" pitchFamily="18" charset="0"/>
      <p:regular r:id="rId32"/>
      <p:bold r:id="rId33"/>
      <p:italic r:id="rId34"/>
    </p:embeddedFont>
    <p:embeddedFont>
      <p:font typeface="Quattrocento" charset="0"/>
      <p:regular r:id="rId35"/>
      <p:bold r:id="rId36"/>
    </p:embeddedFont>
    <p:embeddedFont>
      <p:font typeface="Allerta" charset="0"/>
      <p:regular r:id="rId3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hape 3"/>
          <p:cNvSpPr>
            <a:spLocks noGrp="1" noRo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hape 9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362" name="Shape 100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hape 15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3794" name="Shape 158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hape 16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5842" name="Shape 164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hape 17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7890" name="Shape 172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hape 17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9938" name="Shape 178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hape 18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1986" name="Shape 186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hape 19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4034" name="Shape 192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hape 19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6082" name="Shape 198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hape 20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8130" name="Shape 204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hape 20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0178" name="Shape 210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hape 21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2226" name="Shape 216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hape 10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410" name="Shape 106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hape 22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4274" name="Shape 224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hape 22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6322" name="Shape 230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hape 23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8370" name="Shape 236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hape 24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0418" name="Shape 243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hape 24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2466" name="Shape 249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hape 25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4514" name="Shape 255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hape 26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6562" name="Shape 261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hape 26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8610" name="Shape 267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hape 27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0658" name="Shape 273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hape 28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2706" name="Shape 281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11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9458" name="Shape 112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11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1506" name="Shape 119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2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4" name="Shape 126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hape 13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2" name="Shape 132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hape 13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0" name="Shape 140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hape 14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698" name="Shape 146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15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1746" name="Shape 152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6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hape 7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8C9DF7-D1EA-43EC-8916-0F28AE08F5D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Shape 18"/>
          <p:cNvSpPr txBox="1">
            <a:spLocks noGrp="1"/>
          </p:cNvSpPr>
          <p:nvPr>
            <p:ph type="ft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-20066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marR="0" lvl="1" indent="-16129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143000" marR="0" lvl="2" indent="-121919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600200" marR="0" lvl="3" indent="-1397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57400" marR="0" lvl="4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marR="0" lvl="5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971800" marR="0" lvl="6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429000" marR="0" lvl="7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886200" marR="0" lvl="8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" name="Shape 6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hape 7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AB5ACB-FBB2-42D8-B52F-0F86201777C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Shape 18"/>
          <p:cNvSpPr txBox="1">
            <a:spLocks noGrp="1"/>
          </p:cNvSpPr>
          <p:nvPr>
            <p:ph type="ft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-20066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marR="0" lvl="1" indent="-16129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143000" marR="0" lvl="2" indent="-121919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600200" marR="0" lvl="3" indent="-1397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57400" marR="0" lvl="4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marR="0" lvl="5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971800" marR="0" lvl="6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429000" marR="0" lvl="7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886200" marR="0" lvl="8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" name="Shape 6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hape 7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140881-9F77-4218-A9BF-7B05136A2AF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Shape 18"/>
          <p:cNvSpPr txBox="1">
            <a:spLocks noGrp="1"/>
          </p:cNvSpPr>
          <p:nvPr>
            <p:ph type="ft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hape 25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Shape 26"/>
            <p:cNvGrpSpPr>
              <a:grpSpLocks/>
            </p:cNvGrpSpPr>
            <p:nvPr/>
          </p:nvGrpSpPr>
          <p:grpSpPr bwMode="auto">
            <a:xfrm>
              <a:off x="1728" y="2229"/>
              <a:ext cx="4026" cy="2085"/>
              <a:chOff x="1728" y="2229"/>
              <a:chExt cx="4026" cy="2085"/>
            </a:xfrm>
          </p:grpSpPr>
          <p:sp>
            <p:nvSpPr>
              <p:cNvPr id="8" name="Shape 27"/>
              <p:cNvSpPr>
                <a:spLocks/>
              </p:cNvSpPr>
              <p:nvPr/>
            </p:nvSpPr>
            <p:spPr bwMode="auto">
              <a:xfrm>
                <a:off x="1728" y="2644"/>
                <a:ext cx="2882" cy="1670"/>
              </a:xfrm>
              <a:custGeom>
                <a:avLst/>
                <a:gdLst>
                  <a:gd name="T0" fmla="*/ 0 w 120000"/>
                  <a:gd name="T1" fmla="*/ 0 h 120000"/>
                  <a:gd name="T2" fmla="*/ 120000 w 120000"/>
                  <a:gd name="T3" fmla="*/ 120000 h 120000"/>
                </a:gdLst>
                <a:ahLst/>
                <a:cxnLst>
                  <a:cxn ang="0">
                    <a:pos x="114087" y="37917"/>
                  </a:cxn>
                  <a:cxn ang="0">
                    <a:pos x="109590" y="34757"/>
                  </a:cxn>
                  <a:cxn ang="0">
                    <a:pos x="103261" y="30448"/>
                  </a:cxn>
                  <a:cxn ang="0">
                    <a:pos x="91727" y="24631"/>
                  </a:cxn>
                  <a:cxn ang="0">
                    <a:pos x="82026" y="19892"/>
                  </a:cxn>
                  <a:cxn ang="0">
                    <a:pos x="75239" y="15224"/>
                  </a:cxn>
                  <a:cxn ang="0">
                    <a:pos x="70492" y="10915"/>
                  </a:cxn>
                  <a:cxn ang="0">
                    <a:pos x="67786" y="7396"/>
                  </a:cxn>
                  <a:cxn ang="0">
                    <a:pos x="66204" y="4308"/>
                  </a:cxn>
                  <a:cxn ang="0">
                    <a:pos x="65746" y="1938"/>
                  </a:cxn>
                  <a:cxn ang="0">
                    <a:pos x="65995" y="0"/>
                  </a:cxn>
                  <a:cxn ang="0">
                    <a:pos x="64829" y="3518"/>
                  </a:cxn>
                  <a:cxn ang="0">
                    <a:pos x="65287" y="7037"/>
                  </a:cxn>
                  <a:cxn ang="0">
                    <a:pos x="67328" y="10125"/>
                  </a:cxn>
                  <a:cxn ang="0">
                    <a:pos x="70284" y="13285"/>
                  </a:cxn>
                  <a:cxn ang="0">
                    <a:pos x="74573" y="16373"/>
                  </a:cxn>
                  <a:cxn ang="0">
                    <a:pos x="84941" y="22262"/>
                  </a:cxn>
                  <a:cxn ang="0">
                    <a:pos x="95142" y="27360"/>
                  </a:cxn>
                  <a:cxn ang="0">
                    <a:pos x="102595" y="31238"/>
                  </a:cxn>
                  <a:cxn ang="0">
                    <a:pos x="108466" y="34757"/>
                  </a:cxn>
                  <a:cxn ang="0">
                    <a:pos x="112755" y="37917"/>
                  </a:cxn>
                  <a:cxn ang="0">
                    <a:pos x="115253" y="40215"/>
                  </a:cxn>
                  <a:cxn ang="0">
                    <a:pos x="116377" y="42585"/>
                  </a:cxn>
                  <a:cxn ang="0">
                    <a:pos x="116377" y="46104"/>
                  </a:cxn>
                  <a:cxn ang="0">
                    <a:pos x="115003" y="49622"/>
                  </a:cxn>
                  <a:cxn ang="0">
                    <a:pos x="112088" y="52782"/>
                  </a:cxn>
                  <a:cxn ang="0">
                    <a:pos x="107800" y="55870"/>
                  </a:cxn>
                  <a:cxn ang="0">
                    <a:pos x="102345" y="59030"/>
                  </a:cxn>
                  <a:cxn ang="0">
                    <a:pos x="95808" y="62118"/>
                  </a:cxn>
                  <a:cxn ang="0">
                    <a:pos x="84524" y="66786"/>
                  </a:cxn>
                  <a:cxn ang="0">
                    <a:pos x="66870" y="74254"/>
                  </a:cxn>
                  <a:cxn ang="0">
                    <a:pos x="47675" y="83590"/>
                  </a:cxn>
                  <a:cxn ang="0">
                    <a:pos x="28022" y="95368"/>
                  </a:cxn>
                  <a:cxn ang="0">
                    <a:pos x="9035" y="110951"/>
                  </a:cxn>
                  <a:cxn ang="0">
                    <a:pos x="14698" y="120000"/>
                  </a:cxn>
                  <a:cxn ang="0">
                    <a:pos x="31394" y="105493"/>
                  </a:cxn>
                  <a:cxn ang="0">
                    <a:pos x="47675" y="94147"/>
                  </a:cxn>
                  <a:cxn ang="0">
                    <a:pos x="63247" y="85170"/>
                  </a:cxn>
                  <a:cxn ang="0">
                    <a:pos x="77487" y="77773"/>
                  </a:cxn>
                  <a:cxn ang="0">
                    <a:pos x="90145" y="72315"/>
                  </a:cxn>
                  <a:cxn ang="0">
                    <a:pos x="101013" y="68007"/>
                  </a:cxn>
                  <a:cxn ang="0">
                    <a:pos x="109340" y="64057"/>
                  </a:cxn>
                  <a:cxn ang="0">
                    <a:pos x="115003" y="60179"/>
                  </a:cxn>
                  <a:cxn ang="0">
                    <a:pos x="117709" y="57019"/>
                  </a:cxn>
                  <a:cxn ang="0">
                    <a:pos x="119292" y="53500"/>
                  </a:cxn>
                  <a:cxn ang="0">
                    <a:pos x="120000" y="50412"/>
                  </a:cxn>
                  <a:cxn ang="0">
                    <a:pos x="118834" y="44524"/>
                  </a:cxn>
                  <a:cxn ang="0">
                    <a:pos x="116585" y="40215"/>
                  </a:cxn>
                  <a:cxn ang="0">
                    <a:pos x="115461" y="39066"/>
                  </a:cxn>
                </a:cxnLst>
                <a:rect l="T0" t="T1" r="T2" b="T3"/>
                <a:pathLst>
                  <a:path w="120000" h="120000" extrusionOk="0">
                    <a:moveTo>
                      <a:pt x="115461" y="39066"/>
                    </a:moveTo>
                    <a:lnTo>
                      <a:pt x="114087" y="37917"/>
                    </a:lnTo>
                    <a:lnTo>
                      <a:pt x="112088" y="36337"/>
                    </a:lnTo>
                    <a:lnTo>
                      <a:pt x="109590" y="34757"/>
                    </a:lnTo>
                    <a:lnTo>
                      <a:pt x="106634" y="32818"/>
                    </a:lnTo>
                    <a:lnTo>
                      <a:pt x="103261" y="30448"/>
                    </a:lnTo>
                    <a:lnTo>
                      <a:pt x="99430" y="28509"/>
                    </a:lnTo>
                    <a:lnTo>
                      <a:pt x="91727" y="24631"/>
                    </a:lnTo>
                    <a:lnTo>
                      <a:pt x="86523" y="22262"/>
                    </a:lnTo>
                    <a:lnTo>
                      <a:pt x="82026" y="19892"/>
                    </a:lnTo>
                    <a:lnTo>
                      <a:pt x="78195" y="17594"/>
                    </a:lnTo>
                    <a:lnTo>
                      <a:pt x="75239" y="15224"/>
                    </a:lnTo>
                    <a:lnTo>
                      <a:pt x="72532" y="12854"/>
                    </a:lnTo>
                    <a:lnTo>
                      <a:pt x="70492" y="10915"/>
                    </a:lnTo>
                    <a:lnTo>
                      <a:pt x="68910" y="8976"/>
                    </a:lnTo>
                    <a:lnTo>
                      <a:pt x="67786" y="7396"/>
                    </a:lnTo>
                    <a:lnTo>
                      <a:pt x="66870" y="5816"/>
                    </a:lnTo>
                    <a:lnTo>
                      <a:pt x="66204" y="4308"/>
                    </a:lnTo>
                    <a:lnTo>
                      <a:pt x="65995" y="3087"/>
                    </a:lnTo>
                    <a:lnTo>
                      <a:pt x="65746" y="1938"/>
                    </a:lnTo>
                    <a:lnTo>
                      <a:pt x="65995" y="359"/>
                    </a:lnTo>
                    <a:lnTo>
                      <a:pt x="65995" y="0"/>
                    </a:lnTo>
                    <a:lnTo>
                      <a:pt x="65287" y="1938"/>
                    </a:lnTo>
                    <a:lnTo>
                      <a:pt x="64829" y="3518"/>
                    </a:lnTo>
                    <a:lnTo>
                      <a:pt x="64829" y="5457"/>
                    </a:lnTo>
                    <a:lnTo>
                      <a:pt x="65287" y="7037"/>
                    </a:lnTo>
                    <a:lnTo>
                      <a:pt x="66204" y="8617"/>
                    </a:lnTo>
                    <a:lnTo>
                      <a:pt x="67328" y="10125"/>
                    </a:lnTo>
                    <a:lnTo>
                      <a:pt x="68702" y="11705"/>
                    </a:lnTo>
                    <a:lnTo>
                      <a:pt x="70284" y="13285"/>
                    </a:lnTo>
                    <a:lnTo>
                      <a:pt x="72324" y="14865"/>
                    </a:lnTo>
                    <a:lnTo>
                      <a:pt x="74573" y="16373"/>
                    </a:lnTo>
                    <a:lnTo>
                      <a:pt x="79319" y="19174"/>
                    </a:lnTo>
                    <a:lnTo>
                      <a:pt x="84941" y="22262"/>
                    </a:lnTo>
                    <a:lnTo>
                      <a:pt x="90853" y="24991"/>
                    </a:lnTo>
                    <a:lnTo>
                      <a:pt x="95142" y="27360"/>
                    </a:lnTo>
                    <a:lnTo>
                      <a:pt x="99181" y="29299"/>
                    </a:lnTo>
                    <a:lnTo>
                      <a:pt x="102595" y="31238"/>
                    </a:lnTo>
                    <a:lnTo>
                      <a:pt x="105759" y="33177"/>
                    </a:lnTo>
                    <a:lnTo>
                      <a:pt x="108466" y="34757"/>
                    </a:lnTo>
                    <a:lnTo>
                      <a:pt x="110714" y="36337"/>
                    </a:lnTo>
                    <a:lnTo>
                      <a:pt x="112755" y="37917"/>
                    </a:lnTo>
                    <a:lnTo>
                      <a:pt x="114087" y="39066"/>
                    </a:lnTo>
                    <a:lnTo>
                      <a:pt x="115253" y="40215"/>
                    </a:lnTo>
                    <a:lnTo>
                      <a:pt x="115919" y="41436"/>
                    </a:lnTo>
                    <a:lnTo>
                      <a:pt x="116377" y="42585"/>
                    </a:lnTo>
                    <a:lnTo>
                      <a:pt x="116585" y="44165"/>
                    </a:lnTo>
                    <a:lnTo>
                      <a:pt x="116377" y="46104"/>
                    </a:lnTo>
                    <a:lnTo>
                      <a:pt x="115919" y="47684"/>
                    </a:lnTo>
                    <a:lnTo>
                      <a:pt x="115003" y="49622"/>
                    </a:lnTo>
                    <a:lnTo>
                      <a:pt x="113671" y="51202"/>
                    </a:lnTo>
                    <a:lnTo>
                      <a:pt x="112088" y="52782"/>
                    </a:lnTo>
                    <a:lnTo>
                      <a:pt x="110048" y="54290"/>
                    </a:lnTo>
                    <a:lnTo>
                      <a:pt x="107800" y="55870"/>
                    </a:lnTo>
                    <a:lnTo>
                      <a:pt x="105301" y="57450"/>
                    </a:lnTo>
                    <a:lnTo>
                      <a:pt x="102345" y="59030"/>
                    </a:lnTo>
                    <a:lnTo>
                      <a:pt x="99181" y="60538"/>
                    </a:lnTo>
                    <a:lnTo>
                      <a:pt x="95808" y="62118"/>
                    </a:lnTo>
                    <a:lnTo>
                      <a:pt x="92185" y="63698"/>
                    </a:lnTo>
                    <a:lnTo>
                      <a:pt x="84524" y="66786"/>
                    </a:lnTo>
                    <a:lnTo>
                      <a:pt x="75905" y="70305"/>
                    </a:lnTo>
                    <a:lnTo>
                      <a:pt x="66870" y="74254"/>
                    </a:lnTo>
                    <a:lnTo>
                      <a:pt x="57376" y="78563"/>
                    </a:lnTo>
                    <a:lnTo>
                      <a:pt x="47675" y="83590"/>
                    </a:lnTo>
                    <a:lnTo>
                      <a:pt x="37973" y="89120"/>
                    </a:lnTo>
                    <a:lnTo>
                      <a:pt x="28022" y="95368"/>
                    </a:lnTo>
                    <a:lnTo>
                      <a:pt x="18320" y="102764"/>
                    </a:lnTo>
                    <a:lnTo>
                      <a:pt x="9035" y="110951"/>
                    </a:lnTo>
                    <a:lnTo>
                      <a:pt x="0" y="120000"/>
                    </a:lnTo>
                    <a:lnTo>
                      <a:pt x="14698" y="120000"/>
                    </a:lnTo>
                    <a:lnTo>
                      <a:pt x="23067" y="112531"/>
                    </a:lnTo>
                    <a:lnTo>
                      <a:pt x="31394" y="105493"/>
                    </a:lnTo>
                    <a:lnTo>
                      <a:pt x="39764" y="99676"/>
                    </a:lnTo>
                    <a:lnTo>
                      <a:pt x="47675" y="94147"/>
                    </a:lnTo>
                    <a:lnTo>
                      <a:pt x="55586" y="89120"/>
                    </a:lnTo>
                    <a:lnTo>
                      <a:pt x="63247" y="85170"/>
                    </a:lnTo>
                    <a:lnTo>
                      <a:pt x="70492" y="81292"/>
                    </a:lnTo>
                    <a:lnTo>
                      <a:pt x="77487" y="77773"/>
                    </a:lnTo>
                    <a:lnTo>
                      <a:pt x="84066" y="75044"/>
                    </a:lnTo>
                    <a:lnTo>
                      <a:pt x="90145" y="72315"/>
                    </a:lnTo>
                    <a:lnTo>
                      <a:pt x="95808" y="69946"/>
                    </a:lnTo>
                    <a:lnTo>
                      <a:pt x="101013" y="68007"/>
                    </a:lnTo>
                    <a:lnTo>
                      <a:pt x="105510" y="65637"/>
                    </a:lnTo>
                    <a:lnTo>
                      <a:pt x="109340" y="64057"/>
                    </a:lnTo>
                    <a:lnTo>
                      <a:pt x="112505" y="62118"/>
                    </a:lnTo>
                    <a:lnTo>
                      <a:pt x="115003" y="60179"/>
                    </a:lnTo>
                    <a:lnTo>
                      <a:pt x="116585" y="58599"/>
                    </a:lnTo>
                    <a:lnTo>
                      <a:pt x="117709" y="57019"/>
                    </a:lnTo>
                    <a:lnTo>
                      <a:pt x="118625" y="55080"/>
                    </a:lnTo>
                    <a:lnTo>
                      <a:pt x="119292" y="53500"/>
                    </a:lnTo>
                    <a:lnTo>
                      <a:pt x="119750" y="51992"/>
                    </a:lnTo>
                    <a:lnTo>
                      <a:pt x="120000" y="50412"/>
                    </a:lnTo>
                    <a:lnTo>
                      <a:pt x="119750" y="47253"/>
                    </a:lnTo>
                    <a:lnTo>
                      <a:pt x="118834" y="44524"/>
                    </a:lnTo>
                    <a:lnTo>
                      <a:pt x="117959" y="42226"/>
                    </a:lnTo>
                    <a:lnTo>
                      <a:pt x="116585" y="40215"/>
                    </a:lnTo>
                    <a:lnTo>
                      <a:pt x="115461" y="390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rgbClr val="003092"/>
                  </a:gs>
                </a:gsLst>
                <a:lin ang="0"/>
              </a:gradFill>
              <a:ln w="9525">
                <a:noFill/>
                <a:round/>
                <a:headEnd/>
                <a:tailEnd/>
              </a:ln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9" name="Shape 28"/>
              <p:cNvSpPr>
                <a:spLocks/>
              </p:cNvSpPr>
              <p:nvPr/>
            </p:nvSpPr>
            <p:spPr bwMode="auto">
              <a:xfrm>
                <a:off x="4170" y="2670"/>
                <a:ext cx="1259" cy="811"/>
              </a:xfrm>
              <a:custGeom>
                <a:avLst/>
                <a:gdLst>
                  <a:gd name="T0" fmla="*/ 0 w 120000"/>
                  <a:gd name="T1" fmla="*/ 0 h 120000"/>
                  <a:gd name="T2" fmla="*/ 120000 w 120000"/>
                  <a:gd name="T3" fmla="*/ 120000 h 120000"/>
                </a:gdLst>
                <a:ahLst/>
                <a:cxnLst>
                  <a:cxn ang="0">
                    <a:pos x="120000" y="90998"/>
                  </a:cxn>
                  <a:cxn ang="0">
                    <a:pos x="118951" y="87003"/>
                  </a:cxn>
                  <a:cxn ang="0">
                    <a:pos x="117903" y="83748"/>
                  </a:cxn>
                  <a:cxn ang="0">
                    <a:pos x="115901" y="79753"/>
                  </a:cxn>
                  <a:cxn ang="0">
                    <a:pos x="113232" y="76498"/>
                  </a:cxn>
                  <a:cxn ang="0">
                    <a:pos x="107037" y="70875"/>
                  </a:cxn>
                  <a:cxn ang="0">
                    <a:pos x="99316" y="65252"/>
                  </a:cxn>
                  <a:cxn ang="0">
                    <a:pos x="89976" y="60369"/>
                  </a:cxn>
                  <a:cxn ang="0">
                    <a:pos x="80158" y="56374"/>
                  </a:cxn>
                  <a:cxn ang="0">
                    <a:pos x="69293" y="51491"/>
                  </a:cxn>
                  <a:cxn ang="0">
                    <a:pos x="58427" y="47496"/>
                  </a:cxn>
                  <a:cxn ang="0">
                    <a:pos x="47561" y="43501"/>
                  </a:cxn>
                  <a:cxn ang="0">
                    <a:pos x="37267" y="38618"/>
                  </a:cxn>
                  <a:cxn ang="0">
                    <a:pos x="27450" y="33884"/>
                  </a:cxn>
                  <a:cxn ang="0">
                    <a:pos x="18586" y="29001"/>
                  </a:cxn>
                  <a:cxn ang="0">
                    <a:pos x="11342" y="22490"/>
                  </a:cxn>
                  <a:cxn ang="0">
                    <a:pos x="5146" y="16128"/>
                  </a:cxn>
                  <a:cxn ang="0">
                    <a:pos x="3145" y="12872"/>
                  </a:cxn>
                  <a:cxn ang="0">
                    <a:pos x="1525" y="8877"/>
                  </a:cxn>
                  <a:cxn ang="0">
                    <a:pos x="476" y="4882"/>
                  </a:cxn>
                  <a:cxn ang="0">
                    <a:pos x="0" y="0"/>
                  </a:cxn>
                  <a:cxn ang="0">
                    <a:pos x="0" y="887"/>
                  </a:cxn>
                  <a:cxn ang="0">
                    <a:pos x="0" y="1627"/>
                  </a:cxn>
                  <a:cxn ang="0">
                    <a:pos x="0" y="5622"/>
                  </a:cxn>
                  <a:cxn ang="0">
                    <a:pos x="476" y="8877"/>
                  </a:cxn>
                  <a:cxn ang="0">
                    <a:pos x="1525" y="12872"/>
                  </a:cxn>
                  <a:cxn ang="0">
                    <a:pos x="3145" y="16868"/>
                  </a:cxn>
                  <a:cxn ang="0">
                    <a:pos x="5146" y="21011"/>
                  </a:cxn>
                  <a:cxn ang="0">
                    <a:pos x="8292" y="25745"/>
                  </a:cxn>
                  <a:cxn ang="0">
                    <a:pos x="11914" y="30628"/>
                  </a:cxn>
                  <a:cxn ang="0">
                    <a:pos x="17061" y="35511"/>
                  </a:cxn>
                  <a:cxn ang="0">
                    <a:pos x="23256" y="41134"/>
                  </a:cxn>
                  <a:cxn ang="0">
                    <a:pos x="31072" y="45869"/>
                  </a:cxn>
                  <a:cxn ang="0">
                    <a:pos x="39841" y="51491"/>
                  </a:cxn>
                  <a:cxn ang="0">
                    <a:pos x="50135" y="56374"/>
                  </a:cxn>
                  <a:cxn ang="0">
                    <a:pos x="62621" y="61257"/>
                  </a:cxn>
                  <a:cxn ang="0">
                    <a:pos x="71389" y="64364"/>
                  </a:cxn>
                  <a:cxn ang="0">
                    <a:pos x="79110" y="68508"/>
                  </a:cxn>
                  <a:cxn ang="0">
                    <a:pos x="85877" y="72503"/>
                  </a:cxn>
                  <a:cxn ang="0">
                    <a:pos x="92073" y="75758"/>
                  </a:cxn>
                  <a:cxn ang="0">
                    <a:pos x="96743" y="79753"/>
                  </a:cxn>
                  <a:cxn ang="0">
                    <a:pos x="100365" y="83748"/>
                  </a:cxn>
                  <a:cxn ang="0">
                    <a:pos x="102938" y="87743"/>
                  </a:cxn>
                  <a:cxn ang="0">
                    <a:pos x="105035" y="91738"/>
                  </a:cxn>
                  <a:cxn ang="0">
                    <a:pos x="105988" y="95881"/>
                  </a:cxn>
                  <a:cxn ang="0">
                    <a:pos x="106560" y="99876"/>
                  </a:cxn>
                  <a:cxn ang="0">
                    <a:pos x="105988" y="103131"/>
                  </a:cxn>
                  <a:cxn ang="0">
                    <a:pos x="104463" y="107127"/>
                  </a:cxn>
                  <a:cxn ang="0">
                    <a:pos x="102938" y="110382"/>
                  </a:cxn>
                  <a:cxn ang="0">
                    <a:pos x="100365" y="113489"/>
                  </a:cxn>
                  <a:cxn ang="0">
                    <a:pos x="96743" y="116744"/>
                  </a:cxn>
                  <a:cxn ang="0">
                    <a:pos x="93121" y="119999"/>
                  </a:cxn>
                  <a:cxn ang="0">
                    <a:pos x="99793" y="116744"/>
                  </a:cxn>
                  <a:cxn ang="0">
                    <a:pos x="105512" y="113489"/>
                  </a:cxn>
                  <a:cxn ang="0">
                    <a:pos x="110182" y="110382"/>
                  </a:cxn>
                  <a:cxn ang="0">
                    <a:pos x="114281" y="107127"/>
                  </a:cxn>
                  <a:cxn ang="0">
                    <a:pos x="116854" y="103871"/>
                  </a:cxn>
                  <a:cxn ang="0">
                    <a:pos x="118951" y="99876"/>
                  </a:cxn>
                  <a:cxn ang="0">
                    <a:pos x="120000" y="95881"/>
                  </a:cxn>
                  <a:cxn ang="0">
                    <a:pos x="120000" y="90998"/>
                  </a:cxn>
                  <a:cxn ang="0">
                    <a:pos x="120000" y="90998"/>
                  </a:cxn>
                </a:cxnLst>
                <a:rect l="T0" t="T1" r="T2" b="T3"/>
                <a:pathLst>
                  <a:path w="120000" h="120000" extrusionOk="0">
                    <a:moveTo>
                      <a:pt x="120000" y="90998"/>
                    </a:moveTo>
                    <a:lnTo>
                      <a:pt x="118951" y="87003"/>
                    </a:lnTo>
                    <a:lnTo>
                      <a:pt x="117903" y="83748"/>
                    </a:lnTo>
                    <a:lnTo>
                      <a:pt x="115901" y="79753"/>
                    </a:lnTo>
                    <a:lnTo>
                      <a:pt x="113232" y="76498"/>
                    </a:lnTo>
                    <a:lnTo>
                      <a:pt x="107037" y="70875"/>
                    </a:lnTo>
                    <a:lnTo>
                      <a:pt x="99316" y="65252"/>
                    </a:lnTo>
                    <a:lnTo>
                      <a:pt x="89976" y="60369"/>
                    </a:lnTo>
                    <a:lnTo>
                      <a:pt x="80158" y="56374"/>
                    </a:lnTo>
                    <a:lnTo>
                      <a:pt x="69293" y="51491"/>
                    </a:lnTo>
                    <a:lnTo>
                      <a:pt x="58427" y="47496"/>
                    </a:lnTo>
                    <a:lnTo>
                      <a:pt x="47561" y="43501"/>
                    </a:lnTo>
                    <a:lnTo>
                      <a:pt x="37267" y="38618"/>
                    </a:lnTo>
                    <a:lnTo>
                      <a:pt x="27450" y="33884"/>
                    </a:lnTo>
                    <a:lnTo>
                      <a:pt x="18586" y="29001"/>
                    </a:lnTo>
                    <a:lnTo>
                      <a:pt x="11342" y="22490"/>
                    </a:lnTo>
                    <a:lnTo>
                      <a:pt x="5146" y="16128"/>
                    </a:lnTo>
                    <a:lnTo>
                      <a:pt x="3145" y="12872"/>
                    </a:lnTo>
                    <a:lnTo>
                      <a:pt x="1525" y="8877"/>
                    </a:lnTo>
                    <a:lnTo>
                      <a:pt x="476" y="4882"/>
                    </a:lnTo>
                    <a:lnTo>
                      <a:pt x="0" y="0"/>
                    </a:lnTo>
                    <a:lnTo>
                      <a:pt x="0" y="887"/>
                    </a:lnTo>
                    <a:lnTo>
                      <a:pt x="0" y="1627"/>
                    </a:lnTo>
                    <a:lnTo>
                      <a:pt x="0" y="5622"/>
                    </a:lnTo>
                    <a:lnTo>
                      <a:pt x="476" y="8877"/>
                    </a:lnTo>
                    <a:lnTo>
                      <a:pt x="1525" y="12872"/>
                    </a:lnTo>
                    <a:lnTo>
                      <a:pt x="3145" y="16868"/>
                    </a:lnTo>
                    <a:lnTo>
                      <a:pt x="5146" y="21011"/>
                    </a:lnTo>
                    <a:lnTo>
                      <a:pt x="8292" y="25745"/>
                    </a:lnTo>
                    <a:lnTo>
                      <a:pt x="11914" y="30628"/>
                    </a:lnTo>
                    <a:lnTo>
                      <a:pt x="17061" y="35511"/>
                    </a:lnTo>
                    <a:lnTo>
                      <a:pt x="23256" y="41134"/>
                    </a:lnTo>
                    <a:lnTo>
                      <a:pt x="31072" y="45869"/>
                    </a:lnTo>
                    <a:lnTo>
                      <a:pt x="39841" y="51491"/>
                    </a:lnTo>
                    <a:lnTo>
                      <a:pt x="50135" y="56374"/>
                    </a:lnTo>
                    <a:lnTo>
                      <a:pt x="62621" y="61257"/>
                    </a:lnTo>
                    <a:lnTo>
                      <a:pt x="71389" y="64364"/>
                    </a:lnTo>
                    <a:lnTo>
                      <a:pt x="79110" y="68508"/>
                    </a:lnTo>
                    <a:lnTo>
                      <a:pt x="85877" y="72503"/>
                    </a:lnTo>
                    <a:lnTo>
                      <a:pt x="92073" y="75758"/>
                    </a:lnTo>
                    <a:lnTo>
                      <a:pt x="96743" y="79753"/>
                    </a:lnTo>
                    <a:lnTo>
                      <a:pt x="100365" y="83748"/>
                    </a:lnTo>
                    <a:lnTo>
                      <a:pt x="102938" y="87743"/>
                    </a:lnTo>
                    <a:lnTo>
                      <a:pt x="105035" y="91738"/>
                    </a:lnTo>
                    <a:lnTo>
                      <a:pt x="105988" y="95881"/>
                    </a:lnTo>
                    <a:lnTo>
                      <a:pt x="106560" y="99876"/>
                    </a:lnTo>
                    <a:lnTo>
                      <a:pt x="105988" y="103131"/>
                    </a:lnTo>
                    <a:lnTo>
                      <a:pt x="104463" y="107127"/>
                    </a:lnTo>
                    <a:lnTo>
                      <a:pt x="102938" y="110382"/>
                    </a:lnTo>
                    <a:lnTo>
                      <a:pt x="100365" y="113489"/>
                    </a:lnTo>
                    <a:lnTo>
                      <a:pt x="96743" y="116744"/>
                    </a:lnTo>
                    <a:lnTo>
                      <a:pt x="93121" y="119999"/>
                    </a:lnTo>
                    <a:lnTo>
                      <a:pt x="99793" y="116744"/>
                    </a:lnTo>
                    <a:lnTo>
                      <a:pt x="105512" y="113489"/>
                    </a:lnTo>
                    <a:lnTo>
                      <a:pt x="110182" y="110382"/>
                    </a:lnTo>
                    <a:lnTo>
                      <a:pt x="114281" y="107127"/>
                    </a:lnTo>
                    <a:lnTo>
                      <a:pt x="116854" y="103871"/>
                    </a:lnTo>
                    <a:lnTo>
                      <a:pt x="118951" y="99876"/>
                    </a:lnTo>
                    <a:lnTo>
                      <a:pt x="120000" y="95881"/>
                    </a:lnTo>
                    <a:lnTo>
                      <a:pt x="120000" y="909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rgbClr val="003092"/>
                  </a:gs>
                </a:gsLst>
                <a:lin ang="2700000"/>
              </a:gradFill>
              <a:ln w="9525">
                <a:noFill/>
                <a:round/>
                <a:headEnd/>
                <a:tailEnd/>
              </a:ln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10" name="Shape 29"/>
              <p:cNvSpPr>
                <a:spLocks/>
              </p:cNvSpPr>
              <p:nvPr/>
            </p:nvSpPr>
            <p:spPr bwMode="auto">
              <a:xfrm>
                <a:off x="2900" y="3345"/>
                <a:ext cx="2848" cy="968"/>
              </a:xfrm>
              <a:custGeom>
                <a:avLst/>
                <a:gdLst>
                  <a:gd name="T0" fmla="*/ 0 w 120000"/>
                  <a:gd name="T1" fmla="*/ 0 h 120000"/>
                  <a:gd name="T2" fmla="*/ 120000 w 120000"/>
                  <a:gd name="T3" fmla="*/ 120000 h 120000"/>
                </a:gdLst>
                <a:ahLst/>
                <a:cxnLst>
                  <a:cxn ang="0">
                    <a:pos x="3875" y="118637"/>
                  </a:cxn>
                  <a:cxn ang="0">
                    <a:pos x="0" y="120000"/>
                  </a:cxn>
                  <a:cxn ang="0">
                    <a:pos x="16468" y="120000"/>
                  </a:cxn>
                  <a:cxn ang="0">
                    <a:pos x="18280" y="117275"/>
                  </a:cxn>
                  <a:cxn ang="0">
                    <a:pos x="20343" y="113188"/>
                  </a:cxn>
                  <a:cxn ang="0">
                    <a:pos x="23334" y="108482"/>
                  </a:cxn>
                  <a:cxn ang="0">
                    <a:pos x="26746" y="103777"/>
                  </a:cxn>
                  <a:cxn ang="0">
                    <a:pos x="30621" y="98328"/>
                  </a:cxn>
                  <a:cxn ang="0">
                    <a:pos x="35212" y="92260"/>
                  </a:cxn>
                  <a:cxn ang="0">
                    <a:pos x="40477" y="86191"/>
                  </a:cxn>
                  <a:cxn ang="0">
                    <a:pos x="46416" y="79504"/>
                  </a:cxn>
                  <a:cxn ang="0">
                    <a:pos x="53029" y="72074"/>
                  </a:cxn>
                  <a:cxn ang="0">
                    <a:pos x="60358" y="64643"/>
                  </a:cxn>
                  <a:cxn ang="0">
                    <a:pos x="68360" y="57213"/>
                  </a:cxn>
                  <a:cxn ang="0">
                    <a:pos x="77037" y="49907"/>
                  </a:cxn>
                  <a:cxn ang="0">
                    <a:pos x="86640" y="42476"/>
                  </a:cxn>
                  <a:cxn ang="0">
                    <a:pos x="96918" y="35046"/>
                  </a:cxn>
                  <a:cxn ang="0">
                    <a:pos x="108122" y="27616"/>
                  </a:cxn>
                  <a:cxn ang="0">
                    <a:pos x="120000" y="20185"/>
                  </a:cxn>
                  <a:cxn ang="0">
                    <a:pos x="120000" y="0"/>
                  </a:cxn>
                  <a:cxn ang="0">
                    <a:pos x="118652" y="1981"/>
                  </a:cxn>
                  <a:cxn ang="0">
                    <a:pos x="116798" y="4086"/>
                  </a:cxn>
                  <a:cxn ang="0">
                    <a:pos x="114524" y="6687"/>
                  </a:cxn>
                  <a:cxn ang="0">
                    <a:pos x="111533" y="9411"/>
                  </a:cxn>
                  <a:cxn ang="0">
                    <a:pos x="108332" y="12136"/>
                  </a:cxn>
                  <a:cxn ang="0">
                    <a:pos x="104921" y="14860"/>
                  </a:cxn>
                  <a:cxn ang="0">
                    <a:pos x="101045" y="18204"/>
                  </a:cxn>
                  <a:cxn ang="0">
                    <a:pos x="96918" y="20928"/>
                  </a:cxn>
                  <a:cxn ang="0">
                    <a:pos x="88241" y="27616"/>
                  </a:cxn>
                  <a:cxn ang="0">
                    <a:pos x="79564" y="34303"/>
                  </a:cxn>
                  <a:cxn ang="0">
                    <a:pos x="71098" y="40371"/>
                  </a:cxn>
                  <a:cxn ang="0">
                    <a:pos x="66970" y="43839"/>
                  </a:cxn>
                  <a:cxn ang="0">
                    <a:pos x="63306" y="47182"/>
                  </a:cxn>
                  <a:cxn ang="0">
                    <a:pos x="46626" y="62662"/>
                  </a:cxn>
                  <a:cxn ang="0">
                    <a:pos x="38413" y="71455"/>
                  </a:cxn>
                  <a:cxn ang="0">
                    <a:pos x="30621" y="80123"/>
                  </a:cxn>
                  <a:cxn ang="0">
                    <a:pos x="23081" y="88916"/>
                  </a:cxn>
                  <a:cxn ang="0">
                    <a:pos x="16005" y="98328"/>
                  </a:cxn>
                  <a:cxn ang="0">
                    <a:pos x="9603" y="108482"/>
                  </a:cxn>
                  <a:cxn ang="0">
                    <a:pos x="3875" y="118637"/>
                  </a:cxn>
                  <a:cxn ang="0">
                    <a:pos x="3875" y="118637"/>
                  </a:cxn>
                </a:cxnLst>
                <a:rect l="T0" t="T1" r="T2" b="T3"/>
                <a:pathLst>
                  <a:path w="120000" h="120000" extrusionOk="0">
                    <a:moveTo>
                      <a:pt x="3875" y="118637"/>
                    </a:moveTo>
                    <a:lnTo>
                      <a:pt x="0" y="120000"/>
                    </a:lnTo>
                    <a:lnTo>
                      <a:pt x="16468" y="120000"/>
                    </a:lnTo>
                    <a:lnTo>
                      <a:pt x="18280" y="117275"/>
                    </a:lnTo>
                    <a:lnTo>
                      <a:pt x="20343" y="113188"/>
                    </a:lnTo>
                    <a:lnTo>
                      <a:pt x="23334" y="108482"/>
                    </a:lnTo>
                    <a:lnTo>
                      <a:pt x="26746" y="103777"/>
                    </a:lnTo>
                    <a:lnTo>
                      <a:pt x="30621" y="98328"/>
                    </a:lnTo>
                    <a:lnTo>
                      <a:pt x="35212" y="92260"/>
                    </a:lnTo>
                    <a:lnTo>
                      <a:pt x="40477" y="86191"/>
                    </a:lnTo>
                    <a:lnTo>
                      <a:pt x="46416" y="79504"/>
                    </a:lnTo>
                    <a:lnTo>
                      <a:pt x="53029" y="72074"/>
                    </a:lnTo>
                    <a:lnTo>
                      <a:pt x="60358" y="64643"/>
                    </a:lnTo>
                    <a:lnTo>
                      <a:pt x="68360" y="57213"/>
                    </a:lnTo>
                    <a:lnTo>
                      <a:pt x="77037" y="49907"/>
                    </a:lnTo>
                    <a:lnTo>
                      <a:pt x="86640" y="42476"/>
                    </a:lnTo>
                    <a:lnTo>
                      <a:pt x="96918" y="35046"/>
                    </a:lnTo>
                    <a:lnTo>
                      <a:pt x="108122" y="27616"/>
                    </a:lnTo>
                    <a:lnTo>
                      <a:pt x="120000" y="20185"/>
                    </a:lnTo>
                    <a:lnTo>
                      <a:pt x="120000" y="0"/>
                    </a:lnTo>
                    <a:lnTo>
                      <a:pt x="118652" y="1981"/>
                    </a:lnTo>
                    <a:lnTo>
                      <a:pt x="116798" y="4086"/>
                    </a:lnTo>
                    <a:lnTo>
                      <a:pt x="114524" y="6687"/>
                    </a:lnTo>
                    <a:lnTo>
                      <a:pt x="111533" y="9411"/>
                    </a:lnTo>
                    <a:lnTo>
                      <a:pt x="108332" y="12136"/>
                    </a:lnTo>
                    <a:lnTo>
                      <a:pt x="104921" y="14860"/>
                    </a:lnTo>
                    <a:lnTo>
                      <a:pt x="101045" y="18204"/>
                    </a:lnTo>
                    <a:lnTo>
                      <a:pt x="96918" y="20928"/>
                    </a:lnTo>
                    <a:lnTo>
                      <a:pt x="88241" y="27616"/>
                    </a:lnTo>
                    <a:lnTo>
                      <a:pt x="79564" y="34303"/>
                    </a:lnTo>
                    <a:lnTo>
                      <a:pt x="71098" y="40371"/>
                    </a:lnTo>
                    <a:lnTo>
                      <a:pt x="66970" y="43839"/>
                    </a:lnTo>
                    <a:lnTo>
                      <a:pt x="63306" y="47182"/>
                    </a:lnTo>
                    <a:lnTo>
                      <a:pt x="46626" y="62662"/>
                    </a:lnTo>
                    <a:lnTo>
                      <a:pt x="38413" y="71455"/>
                    </a:lnTo>
                    <a:lnTo>
                      <a:pt x="30621" y="80123"/>
                    </a:lnTo>
                    <a:lnTo>
                      <a:pt x="23081" y="88916"/>
                    </a:lnTo>
                    <a:lnTo>
                      <a:pt x="16005" y="98328"/>
                    </a:lnTo>
                    <a:lnTo>
                      <a:pt x="9603" y="108482"/>
                    </a:lnTo>
                    <a:lnTo>
                      <a:pt x="3875" y="11863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2E8B"/>
                  </a:gs>
                  <a:gs pos="100000">
                    <a:schemeClr val="bg2"/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11" name="Shape 30"/>
              <p:cNvSpPr>
                <a:spLocks/>
              </p:cNvSpPr>
              <p:nvPr/>
            </p:nvSpPr>
            <p:spPr bwMode="auto">
              <a:xfrm>
                <a:off x="2747" y="2229"/>
                <a:ext cx="3007" cy="2084"/>
              </a:xfrm>
              <a:custGeom>
                <a:avLst/>
                <a:gdLst>
                  <a:gd name="T0" fmla="*/ 0 w 120000"/>
                  <a:gd name="T1" fmla="*/ 0 h 120000"/>
                  <a:gd name="T2" fmla="*/ 120000 w 120000"/>
                  <a:gd name="T3" fmla="*/ 120000 h 120000"/>
                </a:gdLst>
                <a:ahLst/>
                <a:cxnLst>
                  <a:cxn ang="0">
                    <a:pos x="57186" y="27280"/>
                  </a:cxn>
                  <a:cxn ang="0">
                    <a:pos x="58264" y="30388"/>
                  </a:cxn>
                  <a:cxn ang="0">
                    <a:pos x="61496" y="34129"/>
                  </a:cxn>
                  <a:cxn ang="0">
                    <a:pos x="68440" y="38561"/>
                  </a:cxn>
                  <a:cxn ang="0">
                    <a:pos x="76900" y="42302"/>
                  </a:cxn>
                  <a:cxn ang="0">
                    <a:pos x="85999" y="45410"/>
                  </a:cxn>
                  <a:cxn ang="0">
                    <a:pos x="94659" y="48863"/>
                  </a:cxn>
                  <a:cxn ang="0">
                    <a:pos x="101802" y="52949"/>
                  </a:cxn>
                  <a:cxn ang="0">
                    <a:pos x="105274" y="56402"/>
                  </a:cxn>
                  <a:cxn ang="0">
                    <a:pos x="106790" y="59223"/>
                  </a:cxn>
                  <a:cxn ang="0">
                    <a:pos x="106990" y="62330"/>
                  </a:cxn>
                  <a:cxn ang="0">
                    <a:pos x="106351" y="64863"/>
                  </a:cxn>
                  <a:cxn ang="0">
                    <a:pos x="104396" y="67338"/>
                  </a:cxn>
                  <a:cxn ang="0">
                    <a:pos x="101563" y="69525"/>
                  </a:cxn>
                  <a:cxn ang="0">
                    <a:pos x="97692" y="71424"/>
                  </a:cxn>
                  <a:cxn ang="0">
                    <a:pos x="92903" y="73323"/>
                  </a:cxn>
                  <a:cxn ang="0">
                    <a:pos x="84043" y="76431"/>
                  </a:cxn>
                  <a:cxn ang="0">
                    <a:pos x="69517" y="81784"/>
                  </a:cxn>
                  <a:cxn ang="0">
                    <a:pos x="52198" y="88633"/>
                  </a:cxn>
                  <a:cxn ang="0">
                    <a:pos x="32723" y="98359"/>
                  </a:cxn>
                  <a:cxn ang="0">
                    <a:pos x="11253" y="111827"/>
                  </a:cxn>
                  <a:cxn ang="0">
                    <a:pos x="6065" y="120000"/>
                  </a:cxn>
                  <a:cxn ang="0">
                    <a:pos x="15404" y="114647"/>
                  </a:cxn>
                  <a:cxn ang="0">
                    <a:pos x="27934" y="105553"/>
                  </a:cxn>
                  <a:cxn ang="0">
                    <a:pos x="42460" y="97438"/>
                  </a:cxn>
                  <a:cxn ang="0">
                    <a:pos x="66285" y="86158"/>
                  </a:cxn>
                  <a:cxn ang="0">
                    <a:pos x="73628" y="82992"/>
                  </a:cxn>
                  <a:cxn ang="0">
                    <a:pos x="89870" y="77064"/>
                  </a:cxn>
                  <a:cxn ang="0">
                    <a:pos x="101802" y="72690"/>
                  </a:cxn>
                  <a:cxn ang="0">
                    <a:pos x="108945" y="69870"/>
                  </a:cxn>
                  <a:cxn ang="0">
                    <a:pos x="114772" y="67338"/>
                  </a:cxn>
                  <a:cxn ang="0">
                    <a:pos x="118683" y="65151"/>
                  </a:cxn>
                  <a:cxn ang="0">
                    <a:pos x="120000" y="50129"/>
                  </a:cxn>
                  <a:cxn ang="0">
                    <a:pos x="114133" y="48575"/>
                  </a:cxn>
                  <a:cxn ang="0">
                    <a:pos x="106551" y="46388"/>
                  </a:cxn>
                  <a:cxn ang="0">
                    <a:pos x="98091" y="43568"/>
                  </a:cxn>
                  <a:cxn ang="0">
                    <a:pos x="85320" y="38561"/>
                  </a:cxn>
                  <a:cxn ang="0">
                    <a:pos x="78177" y="34762"/>
                  </a:cxn>
                  <a:cxn ang="0">
                    <a:pos x="72790" y="30733"/>
                  </a:cxn>
                  <a:cxn ang="0">
                    <a:pos x="70595" y="27280"/>
                  </a:cxn>
                  <a:cxn ang="0">
                    <a:pos x="69956" y="25093"/>
                  </a:cxn>
                  <a:cxn ang="0">
                    <a:pos x="71034" y="21928"/>
                  </a:cxn>
                  <a:cxn ang="0">
                    <a:pos x="74306" y="18187"/>
                  </a:cxn>
                  <a:cxn ang="0">
                    <a:pos x="79255" y="15366"/>
                  </a:cxn>
                  <a:cxn ang="0">
                    <a:pos x="85759" y="13179"/>
                  </a:cxn>
                  <a:cxn ang="0">
                    <a:pos x="97013" y="10359"/>
                  </a:cxn>
                  <a:cxn ang="0">
                    <a:pos x="112816" y="7194"/>
                  </a:cxn>
                  <a:cxn ang="0">
                    <a:pos x="120000" y="5007"/>
                  </a:cxn>
                  <a:cxn ang="0">
                    <a:pos x="116089" y="1266"/>
                  </a:cxn>
                  <a:cxn ang="0">
                    <a:pos x="106790" y="3798"/>
                  </a:cxn>
                  <a:cxn ang="0">
                    <a:pos x="91187" y="6906"/>
                  </a:cxn>
                  <a:cxn ang="0">
                    <a:pos x="81010" y="9093"/>
                  </a:cxn>
                  <a:cxn ang="0">
                    <a:pos x="71473" y="11625"/>
                  </a:cxn>
                  <a:cxn ang="0">
                    <a:pos x="63890" y="15021"/>
                  </a:cxn>
                  <a:cxn ang="0">
                    <a:pos x="58703" y="19453"/>
                  </a:cxn>
                  <a:cxn ang="0">
                    <a:pos x="57386" y="22273"/>
                  </a:cxn>
                  <a:cxn ang="0">
                    <a:pos x="56947" y="25381"/>
                  </a:cxn>
                </a:cxnLst>
                <a:rect l="T0" t="T1" r="T2" b="T3"/>
                <a:pathLst>
                  <a:path w="120000" h="120000" extrusionOk="0">
                    <a:moveTo>
                      <a:pt x="56947" y="25381"/>
                    </a:moveTo>
                    <a:lnTo>
                      <a:pt x="57186" y="27280"/>
                    </a:lnTo>
                    <a:lnTo>
                      <a:pt x="57625" y="28834"/>
                    </a:lnTo>
                    <a:lnTo>
                      <a:pt x="58264" y="30388"/>
                    </a:lnTo>
                    <a:lnTo>
                      <a:pt x="59142" y="31654"/>
                    </a:lnTo>
                    <a:lnTo>
                      <a:pt x="61496" y="34129"/>
                    </a:lnTo>
                    <a:lnTo>
                      <a:pt x="64768" y="36661"/>
                    </a:lnTo>
                    <a:lnTo>
                      <a:pt x="68440" y="38561"/>
                    </a:lnTo>
                    <a:lnTo>
                      <a:pt x="72550" y="40402"/>
                    </a:lnTo>
                    <a:lnTo>
                      <a:pt x="76900" y="42302"/>
                    </a:lnTo>
                    <a:lnTo>
                      <a:pt x="81449" y="43856"/>
                    </a:lnTo>
                    <a:lnTo>
                      <a:pt x="85999" y="45410"/>
                    </a:lnTo>
                    <a:lnTo>
                      <a:pt x="90548" y="47309"/>
                    </a:lnTo>
                    <a:lnTo>
                      <a:pt x="94659" y="48863"/>
                    </a:lnTo>
                    <a:lnTo>
                      <a:pt x="98330" y="50762"/>
                    </a:lnTo>
                    <a:lnTo>
                      <a:pt x="101802" y="52949"/>
                    </a:lnTo>
                    <a:lnTo>
                      <a:pt x="104396" y="55136"/>
                    </a:lnTo>
                    <a:lnTo>
                      <a:pt x="105274" y="56402"/>
                    </a:lnTo>
                    <a:lnTo>
                      <a:pt x="106112" y="57956"/>
                    </a:lnTo>
                    <a:lnTo>
                      <a:pt x="106790" y="59223"/>
                    </a:lnTo>
                    <a:lnTo>
                      <a:pt x="106990" y="60776"/>
                    </a:lnTo>
                    <a:lnTo>
                      <a:pt x="106990" y="62330"/>
                    </a:lnTo>
                    <a:lnTo>
                      <a:pt x="106790" y="63597"/>
                    </a:lnTo>
                    <a:lnTo>
                      <a:pt x="106351" y="64863"/>
                    </a:lnTo>
                    <a:lnTo>
                      <a:pt x="105473" y="66129"/>
                    </a:lnTo>
                    <a:lnTo>
                      <a:pt x="104396" y="67338"/>
                    </a:lnTo>
                    <a:lnTo>
                      <a:pt x="103079" y="68316"/>
                    </a:lnTo>
                    <a:lnTo>
                      <a:pt x="101563" y="69525"/>
                    </a:lnTo>
                    <a:lnTo>
                      <a:pt x="99847" y="70503"/>
                    </a:lnTo>
                    <a:lnTo>
                      <a:pt x="97692" y="71424"/>
                    </a:lnTo>
                    <a:lnTo>
                      <a:pt x="95297" y="72345"/>
                    </a:lnTo>
                    <a:lnTo>
                      <a:pt x="92903" y="73323"/>
                    </a:lnTo>
                    <a:lnTo>
                      <a:pt x="90109" y="74244"/>
                    </a:lnTo>
                    <a:lnTo>
                      <a:pt x="84043" y="76431"/>
                    </a:lnTo>
                    <a:lnTo>
                      <a:pt x="77100" y="78964"/>
                    </a:lnTo>
                    <a:lnTo>
                      <a:pt x="69517" y="81784"/>
                    </a:lnTo>
                    <a:lnTo>
                      <a:pt x="61097" y="84892"/>
                    </a:lnTo>
                    <a:lnTo>
                      <a:pt x="52198" y="88633"/>
                    </a:lnTo>
                    <a:lnTo>
                      <a:pt x="42660" y="93064"/>
                    </a:lnTo>
                    <a:lnTo>
                      <a:pt x="32723" y="98359"/>
                    </a:lnTo>
                    <a:lnTo>
                      <a:pt x="22108" y="104633"/>
                    </a:lnTo>
                    <a:lnTo>
                      <a:pt x="11253" y="111827"/>
                    </a:lnTo>
                    <a:lnTo>
                      <a:pt x="0" y="120000"/>
                    </a:lnTo>
                    <a:lnTo>
                      <a:pt x="6065" y="120000"/>
                    </a:lnTo>
                    <a:lnTo>
                      <a:pt x="9737" y="119366"/>
                    </a:lnTo>
                    <a:lnTo>
                      <a:pt x="15404" y="114647"/>
                    </a:lnTo>
                    <a:lnTo>
                      <a:pt x="21429" y="109928"/>
                    </a:lnTo>
                    <a:lnTo>
                      <a:pt x="27934" y="105553"/>
                    </a:lnTo>
                    <a:lnTo>
                      <a:pt x="35078" y="101467"/>
                    </a:lnTo>
                    <a:lnTo>
                      <a:pt x="42460" y="97438"/>
                    </a:lnTo>
                    <a:lnTo>
                      <a:pt x="50242" y="93352"/>
                    </a:lnTo>
                    <a:lnTo>
                      <a:pt x="66285" y="86158"/>
                    </a:lnTo>
                    <a:lnTo>
                      <a:pt x="69757" y="84604"/>
                    </a:lnTo>
                    <a:lnTo>
                      <a:pt x="73628" y="82992"/>
                    </a:lnTo>
                    <a:lnTo>
                      <a:pt x="81649" y="80172"/>
                    </a:lnTo>
                    <a:lnTo>
                      <a:pt x="89870" y="77064"/>
                    </a:lnTo>
                    <a:lnTo>
                      <a:pt x="98091" y="73956"/>
                    </a:lnTo>
                    <a:lnTo>
                      <a:pt x="101802" y="72690"/>
                    </a:lnTo>
                    <a:lnTo>
                      <a:pt x="105473" y="71136"/>
                    </a:lnTo>
                    <a:lnTo>
                      <a:pt x="108945" y="69870"/>
                    </a:lnTo>
                    <a:lnTo>
                      <a:pt x="111978" y="68604"/>
                    </a:lnTo>
                    <a:lnTo>
                      <a:pt x="114772" y="67338"/>
                    </a:lnTo>
                    <a:lnTo>
                      <a:pt x="116967" y="66129"/>
                    </a:lnTo>
                    <a:lnTo>
                      <a:pt x="118683" y="65151"/>
                    </a:lnTo>
                    <a:lnTo>
                      <a:pt x="120000" y="64230"/>
                    </a:lnTo>
                    <a:lnTo>
                      <a:pt x="120000" y="50129"/>
                    </a:lnTo>
                    <a:lnTo>
                      <a:pt x="117366" y="49496"/>
                    </a:lnTo>
                    <a:lnTo>
                      <a:pt x="114133" y="48575"/>
                    </a:lnTo>
                    <a:lnTo>
                      <a:pt x="110661" y="47597"/>
                    </a:lnTo>
                    <a:lnTo>
                      <a:pt x="106551" y="46388"/>
                    </a:lnTo>
                    <a:lnTo>
                      <a:pt x="102440" y="45122"/>
                    </a:lnTo>
                    <a:lnTo>
                      <a:pt x="98091" y="43568"/>
                    </a:lnTo>
                    <a:lnTo>
                      <a:pt x="89431" y="40402"/>
                    </a:lnTo>
                    <a:lnTo>
                      <a:pt x="85320" y="38561"/>
                    </a:lnTo>
                    <a:lnTo>
                      <a:pt x="81649" y="36661"/>
                    </a:lnTo>
                    <a:lnTo>
                      <a:pt x="78177" y="34762"/>
                    </a:lnTo>
                    <a:lnTo>
                      <a:pt x="75144" y="32575"/>
                    </a:lnTo>
                    <a:lnTo>
                      <a:pt x="72790" y="30733"/>
                    </a:lnTo>
                    <a:lnTo>
                      <a:pt x="71034" y="28489"/>
                    </a:lnTo>
                    <a:lnTo>
                      <a:pt x="70595" y="27280"/>
                    </a:lnTo>
                    <a:lnTo>
                      <a:pt x="70156" y="26302"/>
                    </a:lnTo>
                    <a:lnTo>
                      <a:pt x="69956" y="25093"/>
                    </a:lnTo>
                    <a:lnTo>
                      <a:pt x="70156" y="24115"/>
                    </a:lnTo>
                    <a:lnTo>
                      <a:pt x="71034" y="21928"/>
                    </a:lnTo>
                    <a:lnTo>
                      <a:pt x="72351" y="19741"/>
                    </a:lnTo>
                    <a:lnTo>
                      <a:pt x="74306" y="18187"/>
                    </a:lnTo>
                    <a:lnTo>
                      <a:pt x="76661" y="16633"/>
                    </a:lnTo>
                    <a:lnTo>
                      <a:pt x="79255" y="15366"/>
                    </a:lnTo>
                    <a:lnTo>
                      <a:pt x="82287" y="14100"/>
                    </a:lnTo>
                    <a:lnTo>
                      <a:pt x="85759" y="13179"/>
                    </a:lnTo>
                    <a:lnTo>
                      <a:pt x="89231" y="12258"/>
                    </a:lnTo>
                    <a:lnTo>
                      <a:pt x="97013" y="10359"/>
                    </a:lnTo>
                    <a:lnTo>
                      <a:pt x="104835" y="9093"/>
                    </a:lnTo>
                    <a:lnTo>
                      <a:pt x="112816" y="7194"/>
                    </a:lnTo>
                    <a:lnTo>
                      <a:pt x="116528" y="6273"/>
                    </a:lnTo>
                    <a:lnTo>
                      <a:pt x="120000" y="5007"/>
                    </a:lnTo>
                    <a:lnTo>
                      <a:pt x="120000" y="0"/>
                    </a:lnTo>
                    <a:lnTo>
                      <a:pt x="116089" y="1266"/>
                    </a:lnTo>
                    <a:lnTo>
                      <a:pt x="111539" y="2532"/>
                    </a:lnTo>
                    <a:lnTo>
                      <a:pt x="106790" y="3798"/>
                    </a:lnTo>
                    <a:lnTo>
                      <a:pt x="101802" y="4719"/>
                    </a:lnTo>
                    <a:lnTo>
                      <a:pt x="91187" y="6906"/>
                    </a:lnTo>
                    <a:lnTo>
                      <a:pt x="85999" y="7827"/>
                    </a:lnTo>
                    <a:lnTo>
                      <a:pt x="81010" y="9093"/>
                    </a:lnTo>
                    <a:lnTo>
                      <a:pt x="76022" y="10014"/>
                    </a:lnTo>
                    <a:lnTo>
                      <a:pt x="71473" y="11625"/>
                    </a:lnTo>
                    <a:lnTo>
                      <a:pt x="67362" y="13179"/>
                    </a:lnTo>
                    <a:lnTo>
                      <a:pt x="63890" y="15021"/>
                    </a:lnTo>
                    <a:lnTo>
                      <a:pt x="60857" y="17266"/>
                    </a:lnTo>
                    <a:lnTo>
                      <a:pt x="58703" y="19453"/>
                    </a:lnTo>
                    <a:lnTo>
                      <a:pt x="58064" y="20661"/>
                    </a:lnTo>
                    <a:lnTo>
                      <a:pt x="57386" y="22273"/>
                    </a:lnTo>
                    <a:lnTo>
                      <a:pt x="56947" y="23827"/>
                    </a:lnTo>
                    <a:lnTo>
                      <a:pt x="56947" y="25381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12" name="Shape 31"/>
              <p:cNvSpPr>
                <a:spLocks/>
              </p:cNvSpPr>
              <p:nvPr/>
            </p:nvSpPr>
            <p:spPr bwMode="auto">
              <a:xfrm>
                <a:off x="4500" y="2317"/>
                <a:ext cx="1247" cy="538"/>
              </a:xfrm>
              <a:custGeom>
                <a:avLst/>
                <a:gdLst>
                  <a:gd name="T0" fmla="*/ 0 w 120000"/>
                  <a:gd name="T1" fmla="*/ 0 h 120000"/>
                  <a:gd name="T2" fmla="*/ 120000 w 120000"/>
                  <a:gd name="T3" fmla="*/ 120000 h 120000"/>
                </a:gdLst>
                <a:ahLst/>
                <a:cxnLst>
                  <a:cxn ang="0">
                    <a:pos x="0" y="73914"/>
                  </a:cxn>
                  <a:cxn ang="0">
                    <a:pos x="0" y="80148"/>
                  </a:cxn>
                  <a:cxn ang="0">
                    <a:pos x="480" y="86159"/>
                  </a:cxn>
                  <a:cxn ang="0">
                    <a:pos x="2596" y="92170"/>
                  </a:cxn>
                  <a:cxn ang="0">
                    <a:pos x="5192" y="97068"/>
                  </a:cxn>
                  <a:cxn ang="0">
                    <a:pos x="8846" y="103079"/>
                  </a:cxn>
                  <a:cxn ang="0">
                    <a:pos x="13557" y="109090"/>
                  </a:cxn>
                  <a:cxn ang="0">
                    <a:pos x="18750" y="113988"/>
                  </a:cxn>
                  <a:cxn ang="0">
                    <a:pos x="24519" y="120000"/>
                  </a:cxn>
                  <a:cxn ang="0">
                    <a:pos x="20384" y="115102"/>
                  </a:cxn>
                  <a:cxn ang="0">
                    <a:pos x="17211" y="109090"/>
                  </a:cxn>
                  <a:cxn ang="0">
                    <a:pos x="15096" y="104192"/>
                  </a:cxn>
                  <a:cxn ang="0">
                    <a:pos x="13557" y="99517"/>
                  </a:cxn>
                  <a:cxn ang="0">
                    <a:pos x="13076" y="94619"/>
                  </a:cxn>
                  <a:cxn ang="0">
                    <a:pos x="13076" y="89721"/>
                  </a:cxn>
                  <a:cxn ang="0">
                    <a:pos x="13557" y="84823"/>
                  </a:cxn>
                  <a:cxn ang="0">
                    <a:pos x="15096" y="81261"/>
                  </a:cxn>
                  <a:cxn ang="0">
                    <a:pos x="17211" y="76363"/>
                  </a:cxn>
                  <a:cxn ang="0">
                    <a:pos x="19326" y="72801"/>
                  </a:cxn>
                  <a:cxn ang="0">
                    <a:pos x="25576" y="65454"/>
                  </a:cxn>
                  <a:cxn ang="0">
                    <a:pos x="33942" y="58330"/>
                  </a:cxn>
                  <a:cxn ang="0">
                    <a:pos x="42788" y="52096"/>
                  </a:cxn>
                  <a:cxn ang="0">
                    <a:pos x="53269" y="47421"/>
                  </a:cxn>
                  <a:cxn ang="0">
                    <a:pos x="63653" y="42523"/>
                  </a:cxn>
                  <a:cxn ang="0">
                    <a:pos x="85576" y="34063"/>
                  </a:cxn>
                  <a:cxn ang="0">
                    <a:pos x="95480" y="30278"/>
                  </a:cxn>
                  <a:cxn ang="0">
                    <a:pos x="104903" y="26716"/>
                  </a:cxn>
                  <a:cxn ang="0">
                    <a:pos x="113269" y="25602"/>
                  </a:cxn>
                  <a:cxn ang="0">
                    <a:pos x="120000" y="23153"/>
                  </a:cxn>
                  <a:cxn ang="0">
                    <a:pos x="120000" y="0"/>
                  </a:cxn>
                  <a:cxn ang="0">
                    <a:pos x="111634" y="4897"/>
                  </a:cxn>
                  <a:cxn ang="0">
                    <a:pos x="102788" y="8460"/>
                  </a:cxn>
                  <a:cxn ang="0">
                    <a:pos x="84038" y="15807"/>
                  </a:cxn>
                  <a:cxn ang="0">
                    <a:pos x="64711" y="20705"/>
                  </a:cxn>
                  <a:cxn ang="0">
                    <a:pos x="46442" y="28051"/>
                  </a:cxn>
                  <a:cxn ang="0">
                    <a:pos x="37596" y="31614"/>
                  </a:cxn>
                  <a:cxn ang="0">
                    <a:pos x="29711" y="35176"/>
                  </a:cxn>
                  <a:cxn ang="0">
                    <a:pos x="21923" y="40074"/>
                  </a:cxn>
                  <a:cxn ang="0">
                    <a:pos x="15673" y="44972"/>
                  </a:cxn>
                  <a:cxn ang="0">
                    <a:pos x="9903" y="50983"/>
                  </a:cxn>
                  <a:cxn ang="0">
                    <a:pos x="5192" y="56994"/>
                  </a:cxn>
                  <a:cxn ang="0">
                    <a:pos x="2115" y="65454"/>
                  </a:cxn>
                  <a:cxn ang="0">
                    <a:pos x="0" y="73914"/>
                  </a:cxn>
                  <a:cxn ang="0">
                    <a:pos x="0" y="73914"/>
                  </a:cxn>
                </a:cxnLst>
                <a:rect l="T0" t="T1" r="T2" b="T3"/>
                <a:pathLst>
                  <a:path w="120000" h="120000" extrusionOk="0">
                    <a:moveTo>
                      <a:pt x="0" y="73914"/>
                    </a:moveTo>
                    <a:lnTo>
                      <a:pt x="0" y="80148"/>
                    </a:lnTo>
                    <a:lnTo>
                      <a:pt x="480" y="86159"/>
                    </a:lnTo>
                    <a:lnTo>
                      <a:pt x="2596" y="92170"/>
                    </a:lnTo>
                    <a:lnTo>
                      <a:pt x="5192" y="97068"/>
                    </a:lnTo>
                    <a:lnTo>
                      <a:pt x="8846" y="103079"/>
                    </a:lnTo>
                    <a:lnTo>
                      <a:pt x="13557" y="109090"/>
                    </a:lnTo>
                    <a:lnTo>
                      <a:pt x="18750" y="113988"/>
                    </a:lnTo>
                    <a:lnTo>
                      <a:pt x="24519" y="120000"/>
                    </a:lnTo>
                    <a:lnTo>
                      <a:pt x="20384" y="115102"/>
                    </a:lnTo>
                    <a:lnTo>
                      <a:pt x="17211" y="109090"/>
                    </a:lnTo>
                    <a:lnTo>
                      <a:pt x="15096" y="104192"/>
                    </a:lnTo>
                    <a:lnTo>
                      <a:pt x="13557" y="99517"/>
                    </a:lnTo>
                    <a:lnTo>
                      <a:pt x="13076" y="94619"/>
                    </a:lnTo>
                    <a:lnTo>
                      <a:pt x="13076" y="89721"/>
                    </a:lnTo>
                    <a:lnTo>
                      <a:pt x="13557" y="84823"/>
                    </a:lnTo>
                    <a:lnTo>
                      <a:pt x="15096" y="81261"/>
                    </a:lnTo>
                    <a:lnTo>
                      <a:pt x="17211" y="76363"/>
                    </a:lnTo>
                    <a:lnTo>
                      <a:pt x="19326" y="72801"/>
                    </a:lnTo>
                    <a:lnTo>
                      <a:pt x="25576" y="65454"/>
                    </a:lnTo>
                    <a:lnTo>
                      <a:pt x="33942" y="58330"/>
                    </a:lnTo>
                    <a:lnTo>
                      <a:pt x="42788" y="52096"/>
                    </a:lnTo>
                    <a:lnTo>
                      <a:pt x="53269" y="47421"/>
                    </a:lnTo>
                    <a:lnTo>
                      <a:pt x="63653" y="42523"/>
                    </a:lnTo>
                    <a:lnTo>
                      <a:pt x="85576" y="34063"/>
                    </a:lnTo>
                    <a:lnTo>
                      <a:pt x="95480" y="30278"/>
                    </a:lnTo>
                    <a:lnTo>
                      <a:pt x="104903" y="26716"/>
                    </a:lnTo>
                    <a:lnTo>
                      <a:pt x="113269" y="25602"/>
                    </a:lnTo>
                    <a:lnTo>
                      <a:pt x="120000" y="23153"/>
                    </a:lnTo>
                    <a:lnTo>
                      <a:pt x="120000" y="0"/>
                    </a:lnTo>
                    <a:lnTo>
                      <a:pt x="111634" y="4897"/>
                    </a:lnTo>
                    <a:lnTo>
                      <a:pt x="102788" y="8460"/>
                    </a:lnTo>
                    <a:lnTo>
                      <a:pt x="84038" y="15807"/>
                    </a:lnTo>
                    <a:lnTo>
                      <a:pt x="64711" y="20705"/>
                    </a:lnTo>
                    <a:lnTo>
                      <a:pt x="46442" y="28051"/>
                    </a:lnTo>
                    <a:lnTo>
                      <a:pt x="37596" y="31614"/>
                    </a:lnTo>
                    <a:lnTo>
                      <a:pt x="29711" y="35176"/>
                    </a:lnTo>
                    <a:lnTo>
                      <a:pt x="21923" y="40074"/>
                    </a:lnTo>
                    <a:lnTo>
                      <a:pt x="15673" y="44972"/>
                    </a:lnTo>
                    <a:lnTo>
                      <a:pt x="9903" y="50983"/>
                    </a:lnTo>
                    <a:lnTo>
                      <a:pt x="5192" y="56994"/>
                    </a:lnTo>
                    <a:lnTo>
                      <a:pt x="2115" y="65454"/>
                    </a:lnTo>
                    <a:lnTo>
                      <a:pt x="0" y="7391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090"/>
                  </a:gs>
                  <a:gs pos="100000">
                    <a:schemeClr val="bg2"/>
                  </a:gs>
                </a:gsLst>
                <a:lin ang="2700000"/>
              </a:gradFill>
              <a:ln w="9525">
                <a:noFill/>
                <a:round/>
                <a:headEnd/>
                <a:tailEnd/>
              </a:ln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</p:grpSp>
        <p:sp>
          <p:nvSpPr>
            <p:cNvPr id="6" name="Shape 32"/>
            <p:cNvSpPr>
              <a:spLocks/>
            </p:cNvSpPr>
            <p:nvPr/>
          </p:nvSpPr>
          <p:spPr bwMode="auto">
            <a:xfrm>
              <a:off x="3322" y="1340"/>
              <a:ext cx="1824" cy="1537"/>
            </a:xfrm>
            <a:custGeom>
              <a:avLst/>
              <a:gdLst>
                <a:gd name="T0" fmla="*/ 0 w 120000"/>
                <a:gd name="T1" fmla="*/ 0 h 120000"/>
                <a:gd name="T2" fmla="*/ 120000 w 120000"/>
                <a:gd name="T3" fmla="*/ 120000 h 120000"/>
              </a:gdLst>
              <a:ahLst/>
              <a:cxnLst>
                <a:cxn ang="0">
                  <a:pos x="51324" y="86671"/>
                </a:cxn>
                <a:cxn ang="0">
                  <a:pos x="70923" y="82668"/>
                </a:cxn>
                <a:cxn ang="0">
                  <a:pos x="87073" y="78175"/>
                </a:cxn>
                <a:cxn ang="0">
                  <a:pos x="100139" y="73274"/>
                </a:cxn>
                <a:cxn ang="0">
                  <a:pos x="109756" y="67964"/>
                </a:cxn>
                <a:cxn ang="0">
                  <a:pos x="116027" y="61756"/>
                </a:cxn>
                <a:cxn ang="0">
                  <a:pos x="119425" y="54649"/>
                </a:cxn>
                <a:cxn ang="0">
                  <a:pos x="119686" y="45745"/>
                </a:cxn>
                <a:cxn ang="0">
                  <a:pos x="117125" y="37331"/>
                </a:cxn>
                <a:cxn ang="0">
                  <a:pos x="112055" y="29734"/>
                </a:cxn>
                <a:cxn ang="0">
                  <a:pos x="104947" y="22627"/>
                </a:cxn>
                <a:cxn ang="0">
                  <a:pos x="92456" y="12825"/>
                </a:cxn>
                <a:cxn ang="0">
                  <a:pos x="84250" y="7515"/>
                </a:cxn>
                <a:cxn ang="0">
                  <a:pos x="77142" y="3512"/>
                </a:cxn>
                <a:cxn ang="0">
                  <a:pos x="72334" y="816"/>
                </a:cxn>
                <a:cxn ang="0">
                  <a:pos x="70348" y="0"/>
                </a:cxn>
                <a:cxn ang="0">
                  <a:pos x="86498" y="9720"/>
                </a:cxn>
                <a:cxn ang="0">
                  <a:pos x="101811" y="20830"/>
                </a:cxn>
                <a:cxn ang="0">
                  <a:pos x="108083" y="26630"/>
                </a:cxn>
                <a:cxn ang="0">
                  <a:pos x="113466" y="32838"/>
                </a:cxn>
                <a:cxn ang="0">
                  <a:pos x="116864" y="39046"/>
                </a:cxn>
                <a:cxn ang="0">
                  <a:pos x="118275" y="45745"/>
                </a:cxn>
                <a:cxn ang="0">
                  <a:pos x="117125" y="51953"/>
                </a:cxn>
                <a:cxn ang="0">
                  <a:pos x="113466" y="57345"/>
                </a:cxn>
                <a:cxn ang="0">
                  <a:pos x="107770" y="61756"/>
                </a:cxn>
                <a:cxn ang="0">
                  <a:pos x="100400" y="65350"/>
                </a:cxn>
                <a:cxn ang="0">
                  <a:pos x="91358" y="68863"/>
                </a:cxn>
                <a:cxn ang="0">
                  <a:pos x="70609" y="74172"/>
                </a:cxn>
                <a:cxn ang="0">
                  <a:pos x="48240" y="79074"/>
                </a:cxn>
                <a:cxn ang="0">
                  <a:pos x="27229" y="83975"/>
                </a:cxn>
                <a:cxn ang="0">
                  <a:pos x="18449" y="87079"/>
                </a:cxn>
                <a:cxn ang="0">
                  <a:pos x="10766" y="90183"/>
                </a:cxn>
                <a:cxn ang="0">
                  <a:pos x="4808" y="93778"/>
                </a:cxn>
                <a:cxn ang="0">
                  <a:pos x="1149" y="98189"/>
                </a:cxn>
                <a:cxn ang="0">
                  <a:pos x="0" y="103090"/>
                </a:cxn>
                <a:cxn ang="0">
                  <a:pos x="1411" y="108400"/>
                </a:cxn>
                <a:cxn ang="0">
                  <a:pos x="5121" y="112893"/>
                </a:cxn>
                <a:cxn ang="0">
                  <a:pos x="10243" y="116405"/>
                </a:cxn>
                <a:cxn ang="0">
                  <a:pos x="17038" y="120000"/>
                </a:cxn>
                <a:cxn ang="0">
                  <a:pos x="11341" y="115507"/>
                </a:cxn>
                <a:cxn ang="0">
                  <a:pos x="7682" y="111095"/>
                </a:cxn>
                <a:cxn ang="0">
                  <a:pos x="6271" y="106684"/>
                </a:cxn>
                <a:cxn ang="0">
                  <a:pos x="7369" y="102682"/>
                </a:cxn>
                <a:cxn ang="0">
                  <a:pos x="11080" y="98679"/>
                </a:cxn>
                <a:cxn ang="0">
                  <a:pos x="17874" y="95085"/>
                </a:cxn>
                <a:cxn ang="0">
                  <a:pos x="27543" y="91572"/>
                </a:cxn>
                <a:cxn ang="0">
                  <a:pos x="40296" y="88876"/>
                </a:cxn>
              </a:cxnLst>
              <a:rect l="T0" t="T1" r="T2" b="T3"/>
              <a:pathLst>
                <a:path w="120000" h="120000" extrusionOk="0">
                  <a:moveTo>
                    <a:pt x="40296" y="88876"/>
                  </a:moveTo>
                  <a:lnTo>
                    <a:pt x="51324" y="86671"/>
                  </a:lnTo>
                  <a:lnTo>
                    <a:pt x="61567" y="84465"/>
                  </a:lnTo>
                  <a:lnTo>
                    <a:pt x="70923" y="82668"/>
                  </a:lnTo>
                  <a:lnTo>
                    <a:pt x="79442" y="80462"/>
                  </a:lnTo>
                  <a:lnTo>
                    <a:pt x="87073" y="78175"/>
                  </a:lnTo>
                  <a:lnTo>
                    <a:pt x="93867" y="75970"/>
                  </a:lnTo>
                  <a:lnTo>
                    <a:pt x="100139" y="73274"/>
                  </a:lnTo>
                  <a:lnTo>
                    <a:pt x="105209" y="71068"/>
                  </a:lnTo>
                  <a:lnTo>
                    <a:pt x="109756" y="67964"/>
                  </a:lnTo>
                  <a:lnTo>
                    <a:pt x="113466" y="65350"/>
                  </a:lnTo>
                  <a:lnTo>
                    <a:pt x="116027" y="61756"/>
                  </a:lnTo>
                  <a:lnTo>
                    <a:pt x="118275" y="58162"/>
                  </a:lnTo>
                  <a:lnTo>
                    <a:pt x="119425" y="54649"/>
                  </a:lnTo>
                  <a:lnTo>
                    <a:pt x="120000" y="50156"/>
                  </a:lnTo>
                  <a:lnTo>
                    <a:pt x="119686" y="45745"/>
                  </a:lnTo>
                  <a:lnTo>
                    <a:pt x="118588" y="40844"/>
                  </a:lnTo>
                  <a:lnTo>
                    <a:pt x="117125" y="37331"/>
                  </a:lnTo>
                  <a:lnTo>
                    <a:pt x="114878" y="33328"/>
                  </a:lnTo>
                  <a:lnTo>
                    <a:pt x="112055" y="29734"/>
                  </a:lnTo>
                  <a:lnTo>
                    <a:pt x="108658" y="26221"/>
                  </a:lnTo>
                  <a:lnTo>
                    <a:pt x="104947" y="22627"/>
                  </a:lnTo>
                  <a:lnTo>
                    <a:pt x="100714" y="19115"/>
                  </a:lnTo>
                  <a:lnTo>
                    <a:pt x="92456" y="12825"/>
                  </a:lnTo>
                  <a:lnTo>
                    <a:pt x="88222" y="10211"/>
                  </a:lnTo>
                  <a:lnTo>
                    <a:pt x="84250" y="7515"/>
                  </a:lnTo>
                  <a:lnTo>
                    <a:pt x="80278" y="5309"/>
                  </a:lnTo>
                  <a:lnTo>
                    <a:pt x="77142" y="3512"/>
                  </a:lnTo>
                  <a:lnTo>
                    <a:pt x="74320" y="2205"/>
                  </a:lnTo>
                  <a:lnTo>
                    <a:pt x="72334" y="816"/>
                  </a:lnTo>
                  <a:lnTo>
                    <a:pt x="70923" y="408"/>
                  </a:lnTo>
                  <a:lnTo>
                    <a:pt x="70348" y="0"/>
                  </a:lnTo>
                  <a:lnTo>
                    <a:pt x="78292" y="4411"/>
                  </a:lnTo>
                  <a:lnTo>
                    <a:pt x="86498" y="9720"/>
                  </a:lnTo>
                  <a:lnTo>
                    <a:pt x="94442" y="15112"/>
                  </a:lnTo>
                  <a:lnTo>
                    <a:pt x="101811" y="20830"/>
                  </a:lnTo>
                  <a:lnTo>
                    <a:pt x="105209" y="23526"/>
                  </a:lnTo>
                  <a:lnTo>
                    <a:pt x="108083" y="26630"/>
                  </a:lnTo>
                  <a:lnTo>
                    <a:pt x="110905" y="29734"/>
                  </a:lnTo>
                  <a:lnTo>
                    <a:pt x="113466" y="32838"/>
                  </a:lnTo>
                  <a:lnTo>
                    <a:pt x="115452" y="35942"/>
                  </a:lnTo>
                  <a:lnTo>
                    <a:pt x="116864" y="39046"/>
                  </a:lnTo>
                  <a:lnTo>
                    <a:pt x="117700" y="42641"/>
                  </a:lnTo>
                  <a:lnTo>
                    <a:pt x="118275" y="45745"/>
                  </a:lnTo>
                  <a:lnTo>
                    <a:pt x="118013" y="48849"/>
                  </a:lnTo>
                  <a:lnTo>
                    <a:pt x="117125" y="51953"/>
                  </a:lnTo>
                  <a:lnTo>
                    <a:pt x="115714" y="54649"/>
                  </a:lnTo>
                  <a:lnTo>
                    <a:pt x="113466" y="57345"/>
                  </a:lnTo>
                  <a:lnTo>
                    <a:pt x="110905" y="59550"/>
                  </a:lnTo>
                  <a:lnTo>
                    <a:pt x="107770" y="61756"/>
                  </a:lnTo>
                  <a:lnTo>
                    <a:pt x="104372" y="63553"/>
                  </a:lnTo>
                  <a:lnTo>
                    <a:pt x="100400" y="65350"/>
                  </a:lnTo>
                  <a:lnTo>
                    <a:pt x="95853" y="67066"/>
                  </a:lnTo>
                  <a:lnTo>
                    <a:pt x="91358" y="68863"/>
                  </a:lnTo>
                  <a:lnTo>
                    <a:pt x="81114" y="71558"/>
                  </a:lnTo>
                  <a:lnTo>
                    <a:pt x="70609" y="74172"/>
                  </a:lnTo>
                  <a:lnTo>
                    <a:pt x="59268" y="76868"/>
                  </a:lnTo>
                  <a:lnTo>
                    <a:pt x="48240" y="79074"/>
                  </a:lnTo>
                  <a:lnTo>
                    <a:pt x="37421" y="81279"/>
                  </a:lnTo>
                  <a:lnTo>
                    <a:pt x="27229" y="83975"/>
                  </a:lnTo>
                  <a:lnTo>
                    <a:pt x="22682" y="85282"/>
                  </a:lnTo>
                  <a:lnTo>
                    <a:pt x="18449" y="87079"/>
                  </a:lnTo>
                  <a:lnTo>
                    <a:pt x="14477" y="88386"/>
                  </a:lnTo>
                  <a:lnTo>
                    <a:pt x="10766" y="90183"/>
                  </a:lnTo>
                  <a:lnTo>
                    <a:pt x="7682" y="91980"/>
                  </a:lnTo>
                  <a:lnTo>
                    <a:pt x="4808" y="93778"/>
                  </a:lnTo>
                  <a:lnTo>
                    <a:pt x="2822" y="95983"/>
                  </a:lnTo>
                  <a:lnTo>
                    <a:pt x="1149" y="98189"/>
                  </a:lnTo>
                  <a:lnTo>
                    <a:pt x="313" y="100394"/>
                  </a:lnTo>
                  <a:lnTo>
                    <a:pt x="0" y="103090"/>
                  </a:lnTo>
                  <a:lnTo>
                    <a:pt x="574" y="105786"/>
                  </a:lnTo>
                  <a:lnTo>
                    <a:pt x="1411" y="108400"/>
                  </a:lnTo>
                  <a:lnTo>
                    <a:pt x="2822" y="110687"/>
                  </a:lnTo>
                  <a:lnTo>
                    <a:pt x="5121" y="112893"/>
                  </a:lnTo>
                  <a:lnTo>
                    <a:pt x="7369" y="114690"/>
                  </a:lnTo>
                  <a:lnTo>
                    <a:pt x="10243" y="116405"/>
                  </a:lnTo>
                  <a:lnTo>
                    <a:pt x="13641" y="118202"/>
                  </a:lnTo>
                  <a:lnTo>
                    <a:pt x="17038" y="120000"/>
                  </a:lnTo>
                  <a:lnTo>
                    <a:pt x="13902" y="117794"/>
                  </a:lnTo>
                  <a:lnTo>
                    <a:pt x="11341" y="115507"/>
                  </a:lnTo>
                  <a:lnTo>
                    <a:pt x="9094" y="113301"/>
                  </a:lnTo>
                  <a:lnTo>
                    <a:pt x="7682" y="111095"/>
                  </a:lnTo>
                  <a:lnTo>
                    <a:pt x="6533" y="108890"/>
                  </a:lnTo>
                  <a:lnTo>
                    <a:pt x="6271" y="106684"/>
                  </a:lnTo>
                  <a:lnTo>
                    <a:pt x="6533" y="104397"/>
                  </a:lnTo>
                  <a:lnTo>
                    <a:pt x="7369" y="102682"/>
                  </a:lnTo>
                  <a:lnTo>
                    <a:pt x="9094" y="100394"/>
                  </a:lnTo>
                  <a:lnTo>
                    <a:pt x="11080" y="98679"/>
                  </a:lnTo>
                  <a:lnTo>
                    <a:pt x="14216" y="96882"/>
                  </a:lnTo>
                  <a:lnTo>
                    <a:pt x="17874" y="95085"/>
                  </a:lnTo>
                  <a:lnTo>
                    <a:pt x="22108" y="93287"/>
                  </a:lnTo>
                  <a:lnTo>
                    <a:pt x="27543" y="91572"/>
                  </a:lnTo>
                  <a:lnTo>
                    <a:pt x="33501" y="90183"/>
                  </a:lnTo>
                  <a:lnTo>
                    <a:pt x="40296" y="88876"/>
                  </a:lnTo>
                  <a:close/>
                </a:path>
              </a:pathLst>
            </a:custGeom>
            <a:gradFill rotWithShape="0">
              <a:gsLst>
                <a:gs pos="0">
                  <a:srgbClr val="002F8D"/>
                </a:gs>
                <a:gs pos="100000">
                  <a:schemeClr val="bg2"/>
                </a:gs>
              </a:gsLst>
              <a:lin ang="2700000"/>
            </a:gradFill>
            <a:ln w="9525">
              <a:noFill/>
              <a:round/>
              <a:headEnd/>
              <a:tailEnd/>
            </a:ln>
          </p:spPr>
          <p:txBody>
            <a:bodyPr lIns="91425" tIns="45700" rIns="91425" bIns="45700"/>
            <a:lstStyle/>
            <a:p>
              <a:endParaRPr lang="en-US"/>
            </a:p>
          </p:txBody>
        </p:sp>
        <p:sp>
          <p:nvSpPr>
            <p:cNvPr id="7" name="Shape 33"/>
            <p:cNvSpPr>
              <a:spLocks/>
            </p:cNvSpPr>
            <p:nvPr/>
          </p:nvSpPr>
          <p:spPr bwMode="auto">
            <a:xfrm>
              <a:off x="0" y="0"/>
              <a:ext cx="5758" cy="1776"/>
            </a:xfrm>
            <a:custGeom>
              <a:avLst/>
              <a:gdLst>
                <a:gd name="T0" fmla="*/ 0 w 120000"/>
                <a:gd name="T1" fmla="*/ 0 h 120000"/>
                <a:gd name="T2" fmla="*/ 120000 w 120000"/>
                <a:gd name="T3" fmla="*/ 120000 h 120000"/>
              </a:gdLst>
              <a:ahLst/>
              <a:cxnLst>
                <a:cxn ang="0">
                  <a:pos x="0" y="0"/>
                </a:cxn>
                <a:cxn ang="0">
                  <a:pos x="0" y="120000"/>
                </a:cxn>
                <a:cxn ang="0">
                  <a:pos x="120000" y="120000"/>
                </a:cxn>
                <a:cxn ang="0">
                  <a:pos x="12000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0" t="T1" r="T2" b="T3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chemeClr val="bg2"/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lIns="91425" tIns="45700" rIns="91425" bIns="45700"/>
            <a:lstStyle/>
            <a:p>
              <a:endParaRPr lang="en-US"/>
            </a:p>
          </p:txBody>
        </p:sp>
      </p:grpSp>
      <p:sp>
        <p:nvSpPr>
          <p:cNvPr id="34" name="Shape 34"/>
          <p:cNvSpPr txBox="1">
            <a:spLocks noGrp="1"/>
          </p:cNvSpPr>
          <p:nvPr>
            <p:ph type="ctrTitle"/>
          </p:nvPr>
        </p:nvSpPr>
        <p:spPr>
          <a:xfrm>
            <a:off x="685800" y="1736725"/>
            <a:ext cx="7772400" cy="19208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60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marR="0" lvl="1" indent="-16129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143000" marR="0" lvl="2" indent="-121919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600200" marR="0" lvl="3" indent="-1397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57400" marR="0" lvl="4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marR="0" lvl="5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971800" marR="0" lvl="6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429000" marR="0" lvl="7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886200" marR="0" lvl="8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" name="Shape 36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4" name="Shape 37"/>
          <p:cNvSpPr txBox="1">
            <a:spLocks noGrp="1"/>
          </p:cNvSpPr>
          <p:nvPr>
            <p:ph type="ft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5" name="Shape 38"/>
          <p:cNvSpPr txBox="1">
            <a:spLocks noGrp="1"/>
          </p:cNvSpPr>
          <p:nvPr>
            <p:ph type="sldNum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6E608C7-A6A4-429B-A92F-DAAF08291D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-20066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marR="0" lvl="1" indent="-16129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143000" marR="0" lvl="2" indent="-121919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600200" marR="0" lvl="3" indent="-1397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57400" marR="0" lvl="4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marR="0" lvl="5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971800" marR="0" lvl="6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429000" marR="0" lvl="7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886200" marR="0" lvl="8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" name="Shape 6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hape 7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573260-1FC5-4866-BFF7-62FA505CE37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Shape 18"/>
          <p:cNvSpPr txBox="1">
            <a:spLocks noGrp="1"/>
          </p:cNvSpPr>
          <p:nvPr>
            <p:ph type="ft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" name="Shape 6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hape 7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2F5CA2-C5E3-4FA8-B40F-086ECFE5F09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Shape 18"/>
          <p:cNvSpPr txBox="1">
            <a:spLocks noGrp="1"/>
          </p:cNvSpPr>
          <p:nvPr>
            <p:ph type="ft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-21844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marR="0" lvl="1" indent="-179069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143000" marR="0" lvl="2" indent="-1397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600200" marR="0" lvl="3" indent="-148589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57400" marR="0" lvl="4" indent="-148589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marR="0" lvl="5" indent="-148589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971800" marR="0" lvl="6" indent="-148589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429000" marR="0" lvl="7" indent="-14859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886200" marR="0" lvl="8" indent="-14859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-21844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marR="0" lvl="1" indent="-179069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143000" marR="0" lvl="2" indent="-1397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600200" marR="0" lvl="3" indent="-148589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57400" marR="0" lvl="4" indent="-148589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marR="0" lvl="5" indent="-148589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971800" marR="0" lvl="6" indent="-148589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429000" marR="0" lvl="7" indent="-14859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886200" marR="0" lvl="8" indent="-14859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" name="Shape 6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hape 7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4F66F-A7A5-4857-A978-9A50332D408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Shape 18"/>
          <p:cNvSpPr txBox="1">
            <a:spLocks noGrp="1"/>
          </p:cNvSpPr>
          <p:nvPr>
            <p:ph type="ft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4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-23622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marR="0" lvl="1" indent="-1968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143000" marR="0" lvl="2" indent="-148589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600200" marR="0" lvl="3" indent="-15748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57400" marR="0" lvl="4" indent="-157479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marR="0" lvl="5" indent="-157479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971800" marR="0" lvl="6" indent="-157479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429000" marR="0" lvl="7" indent="-157479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886200" marR="0" lvl="8" indent="-157479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4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-23622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marR="0" lvl="1" indent="-1968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143000" marR="0" lvl="2" indent="-148589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600200" marR="0" lvl="3" indent="-15748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57400" marR="0" lvl="4" indent="-157479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marR="0" lvl="5" indent="-157479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971800" marR="0" lvl="6" indent="-157479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429000" marR="0" lvl="7" indent="-157479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886200" marR="0" lvl="8" indent="-157479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" name="Shape 6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hape 7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2C1386-EFAD-4823-BA16-D6821775CA2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Shape 18"/>
          <p:cNvSpPr txBox="1">
            <a:spLocks noGrp="1"/>
          </p:cNvSpPr>
          <p:nvPr>
            <p:ph type="ft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" name="Shape 6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hape 7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7DF748-1FD6-4B59-9F8C-A3FD98F00D4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Shape 18"/>
          <p:cNvSpPr txBox="1">
            <a:spLocks noGrp="1"/>
          </p:cNvSpPr>
          <p:nvPr>
            <p:ph type="ft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-20066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marR="0" lvl="1" indent="-16129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143000" marR="0" lvl="2" indent="-121919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600200" marR="0" lvl="3" indent="-1397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57400" marR="0" lvl="4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marR="0" lvl="5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971800" marR="0" lvl="6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429000" marR="0" lvl="7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886200" marR="0" lvl="8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" name="Shape 6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hape 7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BAD8C6-BF46-4308-9C56-5E29B2B8C3E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Shape 18"/>
          <p:cNvSpPr txBox="1">
            <a:spLocks noGrp="1"/>
          </p:cNvSpPr>
          <p:nvPr>
            <p:ph type="ft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lvl="0"/>
            <a:endParaRPr noProof="0">
              <a:sym typeface="Garamond"/>
            </a:endParaRP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" name="Shape 6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hape 7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492E94-FA26-46FE-9464-E1BFE0D9D3E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Shape 18"/>
          <p:cNvSpPr txBox="1">
            <a:spLocks noGrp="1"/>
          </p:cNvSpPr>
          <p:nvPr>
            <p:ph type="ft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dt" idx="10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27" name="Shape 7"/>
          <p:cNvSpPr txBox="1">
            <a:spLocks noGrp="1"/>
          </p:cNvSpPr>
          <p:nvPr>
            <p:ph type="sldNum" idx="12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algn="r">
              <a:buSzPct val="25000"/>
              <a:defRPr sz="1200">
                <a:solidFill>
                  <a:srgbClr val="FFFFFF"/>
                </a:solidFill>
              </a:defRPr>
            </a:lvl1pPr>
          </a:lstStyle>
          <a:p>
            <a:fld id="{4137BE27-0B16-4BCE-9B8A-15B078727DAB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28" name="Shape 8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Shape 9"/>
            <p:cNvGrpSpPr>
              <a:grpSpLocks/>
            </p:cNvGrpSpPr>
            <p:nvPr/>
          </p:nvGrpSpPr>
          <p:grpSpPr bwMode="auto">
            <a:xfrm>
              <a:off x="1728" y="2229"/>
              <a:ext cx="4026" cy="2085"/>
              <a:chOff x="1728" y="2229"/>
              <a:chExt cx="4026" cy="2085"/>
            </a:xfrm>
          </p:grpSpPr>
          <p:sp>
            <p:nvSpPr>
              <p:cNvPr id="1035" name="Shape 10"/>
              <p:cNvSpPr>
                <a:spLocks/>
              </p:cNvSpPr>
              <p:nvPr/>
            </p:nvSpPr>
            <p:spPr bwMode="auto">
              <a:xfrm>
                <a:off x="1728" y="2644"/>
                <a:ext cx="2882" cy="1670"/>
              </a:xfrm>
              <a:custGeom>
                <a:avLst/>
                <a:gdLst>
                  <a:gd name="T0" fmla="*/ 0 w 120000"/>
                  <a:gd name="T1" fmla="*/ 0 h 120000"/>
                  <a:gd name="T2" fmla="*/ 120000 w 120000"/>
                  <a:gd name="T3" fmla="*/ 120000 h 120000"/>
                </a:gdLst>
                <a:ahLst/>
                <a:cxnLst>
                  <a:cxn ang="0">
                    <a:pos x="114087" y="37917"/>
                  </a:cxn>
                  <a:cxn ang="0">
                    <a:pos x="109590" y="34757"/>
                  </a:cxn>
                  <a:cxn ang="0">
                    <a:pos x="103261" y="30448"/>
                  </a:cxn>
                  <a:cxn ang="0">
                    <a:pos x="91727" y="24631"/>
                  </a:cxn>
                  <a:cxn ang="0">
                    <a:pos x="82026" y="19892"/>
                  </a:cxn>
                  <a:cxn ang="0">
                    <a:pos x="75239" y="15224"/>
                  </a:cxn>
                  <a:cxn ang="0">
                    <a:pos x="70492" y="10915"/>
                  </a:cxn>
                  <a:cxn ang="0">
                    <a:pos x="67786" y="7396"/>
                  </a:cxn>
                  <a:cxn ang="0">
                    <a:pos x="66204" y="4308"/>
                  </a:cxn>
                  <a:cxn ang="0">
                    <a:pos x="65746" y="1938"/>
                  </a:cxn>
                  <a:cxn ang="0">
                    <a:pos x="65995" y="0"/>
                  </a:cxn>
                  <a:cxn ang="0">
                    <a:pos x="64829" y="3518"/>
                  </a:cxn>
                  <a:cxn ang="0">
                    <a:pos x="65287" y="7037"/>
                  </a:cxn>
                  <a:cxn ang="0">
                    <a:pos x="67328" y="10125"/>
                  </a:cxn>
                  <a:cxn ang="0">
                    <a:pos x="70284" y="13285"/>
                  </a:cxn>
                  <a:cxn ang="0">
                    <a:pos x="74573" y="16373"/>
                  </a:cxn>
                  <a:cxn ang="0">
                    <a:pos x="84941" y="22262"/>
                  </a:cxn>
                  <a:cxn ang="0">
                    <a:pos x="95142" y="27360"/>
                  </a:cxn>
                  <a:cxn ang="0">
                    <a:pos x="102595" y="31238"/>
                  </a:cxn>
                  <a:cxn ang="0">
                    <a:pos x="108466" y="34757"/>
                  </a:cxn>
                  <a:cxn ang="0">
                    <a:pos x="112755" y="37917"/>
                  </a:cxn>
                  <a:cxn ang="0">
                    <a:pos x="115253" y="40215"/>
                  </a:cxn>
                  <a:cxn ang="0">
                    <a:pos x="116377" y="42585"/>
                  </a:cxn>
                  <a:cxn ang="0">
                    <a:pos x="116377" y="46104"/>
                  </a:cxn>
                  <a:cxn ang="0">
                    <a:pos x="115003" y="49622"/>
                  </a:cxn>
                  <a:cxn ang="0">
                    <a:pos x="112088" y="52782"/>
                  </a:cxn>
                  <a:cxn ang="0">
                    <a:pos x="107800" y="55870"/>
                  </a:cxn>
                  <a:cxn ang="0">
                    <a:pos x="102345" y="59030"/>
                  </a:cxn>
                  <a:cxn ang="0">
                    <a:pos x="95808" y="62118"/>
                  </a:cxn>
                  <a:cxn ang="0">
                    <a:pos x="84524" y="66786"/>
                  </a:cxn>
                  <a:cxn ang="0">
                    <a:pos x="66870" y="74254"/>
                  </a:cxn>
                  <a:cxn ang="0">
                    <a:pos x="47675" y="83590"/>
                  </a:cxn>
                  <a:cxn ang="0">
                    <a:pos x="28022" y="95368"/>
                  </a:cxn>
                  <a:cxn ang="0">
                    <a:pos x="9035" y="110951"/>
                  </a:cxn>
                  <a:cxn ang="0">
                    <a:pos x="14698" y="120000"/>
                  </a:cxn>
                  <a:cxn ang="0">
                    <a:pos x="31394" y="105493"/>
                  </a:cxn>
                  <a:cxn ang="0">
                    <a:pos x="47675" y="94147"/>
                  </a:cxn>
                  <a:cxn ang="0">
                    <a:pos x="63247" y="85170"/>
                  </a:cxn>
                  <a:cxn ang="0">
                    <a:pos x="77487" y="77773"/>
                  </a:cxn>
                  <a:cxn ang="0">
                    <a:pos x="90145" y="72315"/>
                  </a:cxn>
                  <a:cxn ang="0">
                    <a:pos x="101013" y="68007"/>
                  </a:cxn>
                  <a:cxn ang="0">
                    <a:pos x="109340" y="64057"/>
                  </a:cxn>
                  <a:cxn ang="0">
                    <a:pos x="115003" y="60179"/>
                  </a:cxn>
                  <a:cxn ang="0">
                    <a:pos x="117709" y="57019"/>
                  </a:cxn>
                  <a:cxn ang="0">
                    <a:pos x="119292" y="53500"/>
                  </a:cxn>
                  <a:cxn ang="0">
                    <a:pos x="120000" y="50412"/>
                  </a:cxn>
                  <a:cxn ang="0">
                    <a:pos x="118834" y="44524"/>
                  </a:cxn>
                  <a:cxn ang="0">
                    <a:pos x="116585" y="40215"/>
                  </a:cxn>
                  <a:cxn ang="0">
                    <a:pos x="115461" y="39066"/>
                  </a:cxn>
                </a:cxnLst>
                <a:rect l="T0" t="T1" r="T2" b="T3"/>
                <a:pathLst>
                  <a:path w="120000" h="120000" extrusionOk="0">
                    <a:moveTo>
                      <a:pt x="115461" y="39066"/>
                    </a:moveTo>
                    <a:lnTo>
                      <a:pt x="114087" y="37917"/>
                    </a:lnTo>
                    <a:lnTo>
                      <a:pt x="112088" y="36337"/>
                    </a:lnTo>
                    <a:lnTo>
                      <a:pt x="109590" y="34757"/>
                    </a:lnTo>
                    <a:lnTo>
                      <a:pt x="106634" y="32818"/>
                    </a:lnTo>
                    <a:lnTo>
                      <a:pt x="103261" y="30448"/>
                    </a:lnTo>
                    <a:lnTo>
                      <a:pt x="99430" y="28509"/>
                    </a:lnTo>
                    <a:lnTo>
                      <a:pt x="91727" y="24631"/>
                    </a:lnTo>
                    <a:lnTo>
                      <a:pt x="86523" y="22262"/>
                    </a:lnTo>
                    <a:lnTo>
                      <a:pt x="82026" y="19892"/>
                    </a:lnTo>
                    <a:lnTo>
                      <a:pt x="78195" y="17594"/>
                    </a:lnTo>
                    <a:lnTo>
                      <a:pt x="75239" y="15224"/>
                    </a:lnTo>
                    <a:lnTo>
                      <a:pt x="72532" y="12854"/>
                    </a:lnTo>
                    <a:lnTo>
                      <a:pt x="70492" y="10915"/>
                    </a:lnTo>
                    <a:lnTo>
                      <a:pt x="68910" y="8976"/>
                    </a:lnTo>
                    <a:lnTo>
                      <a:pt x="67786" y="7396"/>
                    </a:lnTo>
                    <a:lnTo>
                      <a:pt x="66870" y="5816"/>
                    </a:lnTo>
                    <a:lnTo>
                      <a:pt x="66204" y="4308"/>
                    </a:lnTo>
                    <a:lnTo>
                      <a:pt x="65995" y="3087"/>
                    </a:lnTo>
                    <a:lnTo>
                      <a:pt x="65746" y="1938"/>
                    </a:lnTo>
                    <a:lnTo>
                      <a:pt x="65995" y="359"/>
                    </a:lnTo>
                    <a:lnTo>
                      <a:pt x="65995" y="0"/>
                    </a:lnTo>
                    <a:lnTo>
                      <a:pt x="65287" y="1938"/>
                    </a:lnTo>
                    <a:lnTo>
                      <a:pt x="64829" y="3518"/>
                    </a:lnTo>
                    <a:lnTo>
                      <a:pt x="64829" y="5457"/>
                    </a:lnTo>
                    <a:lnTo>
                      <a:pt x="65287" y="7037"/>
                    </a:lnTo>
                    <a:lnTo>
                      <a:pt x="66204" y="8617"/>
                    </a:lnTo>
                    <a:lnTo>
                      <a:pt x="67328" y="10125"/>
                    </a:lnTo>
                    <a:lnTo>
                      <a:pt x="68702" y="11705"/>
                    </a:lnTo>
                    <a:lnTo>
                      <a:pt x="70284" y="13285"/>
                    </a:lnTo>
                    <a:lnTo>
                      <a:pt x="72324" y="14865"/>
                    </a:lnTo>
                    <a:lnTo>
                      <a:pt x="74573" y="16373"/>
                    </a:lnTo>
                    <a:lnTo>
                      <a:pt x="79319" y="19174"/>
                    </a:lnTo>
                    <a:lnTo>
                      <a:pt x="84941" y="22262"/>
                    </a:lnTo>
                    <a:lnTo>
                      <a:pt x="90853" y="24991"/>
                    </a:lnTo>
                    <a:lnTo>
                      <a:pt x="95142" y="27360"/>
                    </a:lnTo>
                    <a:lnTo>
                      <a:pt x="99181" y="29299"/>
                    </a:lnTo>
                    <a:lnTo>
                      <a:pt x="102595" y="31238"/>
                    </a:lnTo>
                    <a:lnTo>
                      <a:pt x="105759" y="33177"/>
                    </a:lnTo>
                    <a:lnTo>
                      <a:pt x="108466" y="34757"/>
                    </a:lnTo>
                    <a:lnTo>
                      <a:pt x="110714" y="36337"/>
                    </a:lnTo>
                    <a:lnTo>
                      <a:pt x="112755" y="37917"/>
                    </a:lnTo>
                    <a:lnTo>
                      <a:pt x="114087" y="39066"/>
                    </a:lnTo>
                    <a:lnTo>
                      <a:pt x="115253" y="40215"/>
                    </a:lnTo>
                    <a:lnTo>
                      <a:pt x="115919" y="41436"/>
                    </a:lnTo>
                    <a:lnTo>
                      <a:pt x="116377" y="42585"/>
                    </a:lnTo>
                    <a:lnTo>
                      <a:pt x="116585" y="44165"/>
                    </a:lnTo>
                    <a:lnTo>
                      <a:pt x="116377" y="46104"/>
                    </a:lnTo>
                    <a:lnTo>
                      <a:pt x="115919" y="47684"/>
                    </a:lnTo>
                    <a:lnTo>
                      <a:pt x="115003" y="49622"/>
                    </a:lnTo>
                    <a:lnTo>
                      <a:pt x="113671" y="51202"/>
                    </a:lnTo>
                    <a:lnTo>
                      <a:pt x="112088" y="52782"/>
                    </a:lnTo>
                    <a:lnTo>
                      <a:pt x="110048" y="54290"/>
                    </a:lnTo>
                    <a:lnTo>
                      <a:pt x="107800" y="55870"/>
                    </a:lnTo>
                    <a:lnTo>
                      <a:pt x="105301" y="57450"/>
                    </a:lnTo>
                    <a:lnTo>
                      <a:pt x="102345" y="59030"/>
                    </a:lnTo>
                    <a:lnTo>
                      <a:pt x="99181" y="60538"/>
                    </a:lnTo>
                    <a:lnTo>
                      <a:pt x="95808" y="62118"/>
                    </a:lnTo>
                    <a:lnTo>
                      <a:pt x="92185" y="63698"/>
                    </a:lnTo>
                    <a:lnTo>
                      <a:pt x="84524" y="66786"/>
                    </a:lnTo>
                    <a:lnTo>
                      <a:pt x="75905" y="70305"/>
                    </a:lnTo>
                    <a:lnTo>
                      <a:pt x="66870" y="74254"/>
                    </a:lnTo>
                    <a:lnTo>
                      <a:pt x="57376" y="78563"/>
                    </a:lnTo>
                    <a:lnTo>
                      <a:pt x="47675" y="83590"/>
                    </a:lnTo>
                    <a:lnTo>
                      <a:pt x="37973" y="89120"/>
                    </a:lnTo>
                    <a:lnTo>
                      <a:pt x="28022" y="95368"/>
                    </a:lnTo>
                    <a:lnTo>
                      <a:pt x="18320" y="102764"/>
                    </a:lnTo>
                    <a:lnTo>
                      <a:pt x="9035" y="110951"/>
                    </a:lnTo>
                    <a:lnTo>
                      <a:pt x="0" y="120000"/>
                    </a:lnTo>
                    <a:lnTo>
                      <a:pt x="14698" y="120000"/>
                    </a:lnTo>
                    <a:lnTo>
                      <a:pt x="23067" y="112531"/>
                    </a:lnTo>
                    <a:lnTo>
                      <a:pt x="31394" y="105493"/>
                    </a:lnTo>
                    <a:lnTo>
                      <a:pt x="39764" y="99676"/>
                    </a:lnTo>
                    <a:lnTo>
                      <a:pt x="47675" y="94147"/>
                    </a:lnTo>
                    <a:lnTo>
                      <a:pt x="55586" y="89120"/>
                    </a:lnTo>
                    <a:lnTo>
                      <a:pt x="63247" y="85170"/>
                    </a:lnTo>
                    <a:lnTo>
                      <a:pt x="70492" y="81292"/>
                    </a:lnTo>
                    <a:lnTo>
                      <a:pt x="77487" y="77773"/>
                    </a:lnTo>
                    <a:lnTo>
                      <a:pt x="84066" y="75044"/>
                    </a:lnTo>
                    <a:lnTo>
                      <a:pt x="90145" y="72315"/>
                    </a:lnTo>
                    <a:lnTo>
                      <a:pt x="95808" y="69946"/>
                    </a:lnTo>
                    <a:lnTo>
                      <a:pt x="101013" y="68007"/>
                    </a:lnTo>
                    <a:lnTo>
                      <a:pt x="105510" y="65637"/>
                    </a:lnTo>
                    <a:lnTo>
                      <a:pt x="109340" y="64057"/>
                    </a:lnTo>
                    <a:lnTo>
                      <a:pt x="112505" y="62118"/>
                    </a:lnTo>
                    <a:lnTo>
                      <a:pt x="115003" y="60179"/>
                    </a:lnTo>
                    <a:lnTo>
                      <a:pt x="116585" y="58599"/>
                    </a:lnTo>
                    <a:lnTo>
                      <a:pt x="117709" y="57019"/>
                    </a:lnTo>
                    <a:lnTo>
                      <a:pt x="118625" y="55080"/>
                    </a:lnTo>
                    <a:lnTo>
                      <a:pt x="119292" y="53500"/>
                    </a:lnTo>
                    <a:lnTo>
                      <a:pt x="119750" y="51992"/>
                    </a:lnTo>
                    <a:lnTo>
                      <a:pt x="120000" y="50412"/>
                    </a:lnTo>
                    <a:lnTo>
                      <a:pt x="119750" y="47253"/>
                    </a:lnTo>
                    <a:lnTo>
                      <a:pt x="118834" y="44524"/>
                    </a:lnTo>
                    <a:lnTo>
                      <a:pt x="117959" y="42226"/>
                    </a:lnTo>
                    <a:lnTo>
                      <a:pt x="116585" y="40215"/>
                    </a:lnTo>
                    <a:lnTo>
                      <a:pt x="115461" y="390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rgbClr val="003092"/>
                  </a:gs>
                </a:gsLst>
                <a:lin ang="0"/>
              </a:gradFill>
              <a:ln w="9525">
                <a:noFill/>
                <a:round/>
                <a:headEnd/>
                <a:tailEnd/>
              </a:ln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1036" name="Shape 11"/>
              <p:cNvSpPr>
                <a:spLocks/>
              </p:cNvSpPr>
              <p:nvPr/>
            </p:nvSpPr>
            <p:spPr bwMode="auto">
              <a:xfrm>
                <a:off x="4170" y="2670"/>
                <a:ext cx="1259" cy="811"/>
              </a:xfrm>
              <a:custGeom>
                <a:avLst/>
                <a:gdLst>
                  <a:gd name="T0" fmla="*/ 0 w 120000"/>
                  <a:gd name="T1" fmla="*/ 0 h 120000"/>
                  <a:gd name="T2" fmla="*/ 120000 w 120000"/>
                  <a:gd name="T3" fmla="*/ 120000 h 120000"/>
                </a:gdLst>
                <a:ahLst/>
                <a:cxnLst>
                  <a:cxn ang="0">
                    <a:pos x="120000" y="90998"/>
                  </a:cxn>
                  <a:cxn ang="0">
                    <a:pos x="118951" y="87003"/>
                  </a:cxn>
                  <a:cxn ang="0">
                    <a:pos x="117903" y="83748"/>
                  </a:cxn>
                  <a:cxn ang="0">
                    <a:pos x="115901" y="79753"/>
                  </a:cxn>
                  <a:cxn ang="0">
                    <a:pos x="113232" y="76498"/>
                  </a:cxn>
                  <a:cxn ang="0">
                    <a:pos x="107037" y="70875"/>
                  </a:cxn>
                  <a:cxn ang="0">
                    <a:pos x="99316" y="65252"/>
                  </a:cxn>
                  <a:cxn ang="0">
                    <a:pos x="89976" y="60369"/>
                  </a:cxn>
                  <a:cxn ang="0">
                    <a:pos x="80158" y="56374"/>
                  </a:cxn>
                  <a:cxn ang="0">
                    <a:pos x="69293" y="51491"/>
                  </a:cxn>
                  <a:cxn ang="0">
                    <a:pos x="58427" y="47496"/>
                  </a:cxn>
                  <a:cxn ang="0">
                    <a:pos x="47561" y="43501"/>
                  </a:cxn>
                  <a:cxn ang="0">
                    <a:pos x="37267" y="38618"/>
                  </a:cxn>
                  <a:cxn ang="0">
                    <a:pos x="27450" y="33884"/>
                  </a:cxn>
                  <a:cxn ang="0">
                    <a:pos x="18586" y="29001"/>
                  </a:cxn>
                  <a:cxn ang="0">
                    <a:pos x="11342" y="22490"/>
                  </a:cxn>
                  <a:cxn ang="0">
                    <a:pos x="5146" y="16128"/>
                  </a:cxn>
                  <a:cxn ang="0">
                    <a:pos x="3145" y="12872"/>
                  </a:cxn>
                  <a:cxn ang="0">
                    <a:pos x="1525" y="8877"/>
                  </a:cxn>
                  <a:cxn ang="0">
                    <a:pos x="476" y="4882"/>
                  </a:cxn>
                  <a:cxn ang="0">
                    <a:pos x="0" y="0"/>
                  </a:cxn>
                  <a:cxn ang="0">
                    <a:pos x="0" y="887"/>
                  </a:cxn>
                  <a:cxn ang="0">
                    <a:pos x="0" y="1627"/>
                  </a:cxn>
                  <a:cxn ang="0">
                    <a:pos x="0" y="5622"/>
                  </a:cxn>
                  <a:cxn ang="0">
                    <a:pos x="476" y="8877"/>
                  </a:cxn>
                  <a:cxn ang="0">
                    <a:pos x="1525" y="12872"/>
                  </a:cxn>
                  <a:cxn ang="0">
                    <a:pos x="3145" y="16868"/>
                  </a:cxn>
                  <a:cxn ang="0">
                    <a:pos x="5146" y="21011"/>
                  </a:cxn>
                  <a:cxn ang="0">
                    <a:pos x="8292" y="25745"/>
                  </a:cxn>
                  <a:cxn ang="0">
                    <a:pos x="11914" y="30628"/>
                  </a:cxn>
                  <a:cxn ang="0">
                    <a:pos x="17061" y="35511"/>
                  </a:cxn>
                  <a:cxn ang="0">
                    <a:pos x="23256" y="41134"/>
                  </a:cxn>
                  <a:cxn ang="0">
                    <a:pos x="31072" y="45869"/>
                  </a:cxn>
                  <a:cxn ang="0">
                    <a:pos x="39841" y="51491"/>
                  </a:cxn>
                  <a:cxn ang="0">
                    <a:pos x="50135" y="56374"/>
                  </a:cxn>
                  <a:cxn ang="0">
                    <a:pos x="62621" y="61257"/>
                  </a:cxn>
                  <a:cxn ang="0">
                    <a:pos x="71389" y="64364"/>
                  </a:cxn>
                  <a:cxn ang="0">
                    <a:pos x="79110" y="68508"/>
                  </a:cxn>
                  <a:cxn ang="0">
                    <a:pos x="85877" y="72503"/>
                  </a:cxn>
                  <a:cxn ang="0">
                    <a:pos x="92073" y="75758"/>
                  </a:cxn>
                  <a:cxn ang="0">
                    <a:pos x="96743" y="79753"/>
                  </a:cxn>
                  <a:cxn ang="0">
                    <a:pos x="100365" y="83748"/>
                  </a:cxn>
                  <a:cxn ang="0">
                    <a:pos x="102938" y="87743"/>
                  </a:cxn>
                  <a:cxn ang="0">
                    <a:pos x="105035" y="91738"/>
                  </a:cxn>
                  <a:cxn ang="0">
                    <a:pos x="105988" y="95881"/>
                  </a:cxn>
                  <a:cxn ang="0">
                    <a:pos x="106560" y="99876"/>
                  </a:cxn>
                  <a:cxn ang="0">
                    <a:pos x="105988" y="103131"/>
                  </a:cxn>
                  <a:cxn ang="0">
                    <a:pos x="104463" y="107127"/>
                  </a:cxn>
                  <a:cxn ang="0">
                    <a:pos x="102938" y="110382"/>
                  </a:cxn>
                  <a:cxn ang="0">
                    <a:pos x="100365" y="113489"/>
                  </a:cxn>
                  <a:cxn ang="0">
                    <a:pos x="96743" y="116744"/>
                  </a:cxn>
                  <a:cxn ang="0">
                    <a:pos x="93121" y="119999"/>
                  </a:cxn>
                  <a:cxn ang="0">
                    <a:pos x="99793" y="116744"/>
                  </a:cxn>
                  <a:cxn ang="0">
                    <a:pos x="105512" y="113489"/>
                  </a:cxn>
                  <a:cxn ang="0">
                    <a:pos x="110182" y="110382"/>
                  </a:cxn>
                  <a:cxn ang="0">
                    <a:pos x="114281" y="107127"/>
                  </a:cxn>
                  <a:cxn ang="0">
                    <a:pos x="116854" y="103871"/>
                  </a:cxn>
                  <a:cxn ang="0">
                    <a:pos x="118951" y="99876"/>
                  </a:cxn>
                  <a:cxn ang="0">
                    <a:pos x="120000" y="95881"/>
                  </a:cxn>
                  <a:cxn ang="0">
                    <a:pos x="120000" y="90998"/>
                  </a:cxn>
                  <a:cxn ang="0">
                    <a:pos x="120000" y="90998"/>
                  </a:cxn>
                </a:cxnLst>
                <a:rect l="T0" t="T1" r="T2" b="T3"/>
                <a:pathLst>
                  <a:path w="120000" h="120000" extrusionOk="0">
                    <a:moveTo>
                      <a:pt x="120000" y="90998"/>
                    </a:moveTo>
                    <a:lnTo>
                      <a:pt x="118951" y="87003"/>
                    </a:lnTo>
                    <a:lnTo>
                      <a:pt x="117903" y="83748"/>
                    </a:lnTo>
                    <a:lnTo>
                      <a:pt x="115901" y="79753"/>
                    </a:lnTo>
                    <a:lnTo>
                      <a:pt x="113232" y="76498"/>
                    </a:lnTo>
                    <a:lnTo>
                      <a:pt x="107037" y="70875"/>
                    </a:lnTo>
                    <a:lnTo>
                      <a:pt x="99316" y="65252"/>
                    </a:lnTo>
                    <a:lnTo>
                      <a:pt x="89976" y="60369"/>
                    </a:lnTo>
                    <a:lnTo>
                      <a:pt x="80158" y="56374"/>
                    </a:lnTo>
                    <a:lnTo>
                      <a:pt x="69293" y="51491"/>
                    </a:lnTo>
                    <a:lnTo>
                      <a:pt x="58427" y="47496"/>
                    </a:lnTo>
                    <a:lnTo>
                      <a:pt x="47561" y="43501"/>
                    </a:lnTo>
                    <a:lnTo>
                      <a:pt x="37267" y="38618"/>
                    </a:lnTo>
                    <a:lnTo>
                      <a:pt x="27450" y="33884"/>
                    </a:lnTo>
                    <a:lnTo>
                      <a:pt x="18586" y="29001"/>
                    </a:lnTo>
                    <a:lnTo>
                      <a:pt x="11342" y="22490"/>
                    </a:lnTo>
                    <a:lnTo>
                      <a:pt x="5146" y="16128"/>
                    </a:lnTo>
                    <a:lnTo>
                      <a:pt x="3145" y="12872"/>
                    </a:lnTo>
                    <a:lnTo>
                      <a:pt x="1525" y="8877"/>
                    </a:lnTo>
                    <a:lnTo>
                      <a:pt x="476" y="4882"/>
                    </a:lnTo>
                    <a:lnTo>
                      <a:pt x="0" y="0"/>
                    </a:lnTo>
                    <a:lnTo>
                      <a:pt x="0" y="887"/>
                    </a:lnTo>
                    <a:lnTo>
                      <a:pt x="0" y="1627"/>
                    </a:lnTo>
                    <a:lnTo>
                      <a:pt x="0" y="5622"/>
                    </a:lnTo>
                    <a:lnTo>
                      <a:pt x="476" y="8877"/>
                    </a:lnTo>
                    <a:lnTo>
                      <a:pt x="1525" y="12872"/>
                    </a:lnTo>
                    <a:lnTo>
                      <a:pt x="3145" y="16868"/>
                    </a:lnTo>
                    <a:lnTo>
                      <a:pt x="5146" y="21011"/>
                    </a:lnTo>
                    <a:lnTo>
                      <a:pt x="8292" y="25745"/>
                    </a:lnTo>
                    <a:lnTo>
                      <a:pt x="11914" y="30628"/>
                    </a:lnTo>
                    <a:lnTo>
                      <a:pt x="17061" y="35511"/>
                    </a:lnTo>
                    <a:lnTo>
                      <a:pt x="23256" y="41134"/>
                    </a:lnTo>
                    <a:lnTo>
                      <a:pt x="31072" y="45869"/>
                    </a:lnTo>
                    <a:lnTo>
                      <a:pt x="39841" y="51491"/>
                    </a:lnTo>
                    <a:lnTo>
                      <a:pt x="50135" y="56374"/>
                    </a:lnTo>
                    <a:lnTo>
                      <a:pt x="62621" y="61257"/>
                    </a:lnTo>
                    <a:lnTo>
                      <a:pt x="71389" y="64364"/>
                    </a:lnTo>
                    <a:lnTo>
                      <a:pt x="79110" y="68508"/>
                    </a:lnTo>
                    <a:lnTo>
                      <a:pt x="85877" y="72503"/>
                    </a:lnTo>
                    <a:lnTo>
                      <a:pt x="92073" y="75758"/>
                    </a:lnTo>
                    <a:lnTo>
                      <a:pt x="96743" y="79753"/>
                    </a:lnTo>
                    <a:lnTo>
                      <a:pt x="100365" y="83748"/>
                    </a:lnTo>
                    <a:lnTo>
                      <a:pt x="102938" y="87743"/>
                    </a:lnTo>
                    <a:lnTo>
                      <a:pt x="105035" y="91738"/>
                    </a:lnTo>
                    <a:lnTo>
                      <a:pt x="105988" y="95881"/>
                    </a:lnTo>
                    <a:lnTo>
                      <a:pt x="106560" y="99876"/>
                    </a:lnTo>
                    <a:lnTo>
                      <a:pt x="105988" y="103131"/>
                    </a:lnTo>
                    <a:lnTo>
                      <a:pt x="104463" y="107127"/>
                    </a:lnTo>
                    <a:lnTo>
                      <a:pt x="102938" y="110382"/>
                    </a:lnTo>
                    <a:lnTo>
                      <a:pt x="100365" y="113489"/>
                    </a:lnTo>
                    <a:lnTo>
                      <a:pt x="96743" y="116744"/>
                    </a:lnTo>
                    <a:lnTo>
                      <a:pt x="93121" y="119999"/>
                    </a:lnTo>
                    <a:lnTo>
                      <a:pt x="99793" y="116744"/>
                    </a:lnTo>
                    <a:lnTo>
                      <a:pt x="105512" y="113489"/>
                    </a:lnTo>
                    <a:lnTo>
                      <a:pt x="110182" y="110382"/>
                    </a:lnTo>
                    <a:lnTo>
                      <a:pt x="114281" y="107127"/>
                    </a:lnTo>
                    <a:lnTo>
                      <a:pt x="116854" y="103871"/>
                    </a:lnTo>
                    <a:lnTo>
                      <a:pt x="118951" y="99876"/>
                    </a:lnTo>
                    <a:lnTo>
                      <a:pt x="120000" y="95881"/>
                    </a:lnTo>
                    <a:lnTo>
                      <a:pt x="120000" y="909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rgbClr val="003092"/>
                  </a:gs>
                </a:gsLst>
                <a:lin ang="2700000"/>
              </a:gradFill>
              <a:ln w="9525">
                <a:noFill/>
                <a:round/>
                <a:headEnd/>
                <a:tailEnd/>
              </a:ln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1037" name="Shape 12"/>
              <p:cNvSpPr>
                <a:spLocks/>
              </p:cNvSpPr>
              <p:nvPr/>
            </p:nvSpPr>
            <p:spPr bwMode="auto">
              <a:xfrm>
                <a:off x="2900" y="3345"/>
                <a:ext cx="2848" cy="968"/>
              </a:xfrm>
              <a:custGeom>
                <a:avLst/>
                <a:gdLst>
                  <a:gd name="T0" fmla="*/ 0 w 120000"/>
                  <a:gd name="T1" fmla="*/ 0 h 120000"/>
                  <a:gd name="T2" fmla="*/ 120000 w 120000"/>
                  <a:gd name="T3" fmla="*/ 120000 h 120000"/>
                </a:gdLst>
                <a:ahLst/>
                <a:cxnLst>
                  <a:cxn ang="0">
                    <a:pos x="3875" y="118637"/>
                  </a:cxn>
                  <a:cxn ang="0">
                    <a:pos x="0" y="120000"/>
                  </a:cxn>
                  <a:cxn ang="0">
                    <a:pos x="16468" y="120000"/>
                  </a:cxn>
                  <a:cxn ang="0">
                    <a:pos x="18280" y="117275"/>
                  </a:cxn>
                  <a:cxn ang="0">
                    <a:pos x="20343" y="113188"/>
                  </a:cxn>
                  <a:cxn ang="0">
                    <a:pos x="23334" y="108482"/>
                  </a:cxn>
                  <a:cxn ang="0">
                    <a:pos x="26746" y="103777"/>
                  </a:cxn>
                  <a:cxn ang="0">
                    <a:pos x="30621" y="98328"/>
                  </a:cxn>
                  <a:cxn ang="0">
                    <a:pos x="35212" y="92260"/>
                  </a:cxn>
                  <a:cxn ang="0">
                    <a:pos x="40477" y="86191"/>
                  </a:cxn>
                  <a:cxn ang="0">
                    <a:pos x="46416" y="79504"/>
                  </a:cxn>
                  <a:cxn ang="0">
                    <a:pos x="53029" y="72074"/>
                  </a:cxn>
                  <a:cxn ang="0">
                    <a:pos x="60358" y="64643"/>
                  </a:cxn>
                  <a:cxn ang="0">
                    <a:pos x="68360" y="57213"/>
                  </a:cxn>
                  <a:cxn ang="0">
                    <a:pos x="77037" y="49907"/>
                  </a:cxn>
                  <a:cxn ang="0">
                    <a:pos x="86640" y="42476"/>
                  </a:cxn>
                  <a:cxn ang="0">
                    <a:pos x="96918" y="35046"/>
                  </a:cxn>
                  <a:cxn ang="0">
                    <a:pos x="108122" y="27616"/>
                  </a:cxn>
                  <a:cxn ang="0">
                    <a:pos x="120000" y="20185"/>
                  </a:cxn>
                  <a:cxn ang="0">
                    <a:pos x="120000" y="0"/>
                  </a:cxn>
                  <a:cxn ang="0">
                    <a:pos x="118652" y="1981"/>
                  </a:cxn>
                  <a:cxn ang="0">
                    <a:pos x="116798" y="4086"/>
                  </a:cxn>
                  <a:cxn ang="0">
                    <a:pos x="114524" y="6687"/>
                  </a:cxn>
                  <a:cxn ang="0">
                    <a:pos x="111533" y="9411"/>
                  </a:cxn>
                  <a:cxn ang="0">
                    <a:pos x="108332" y="12136"/>
                  </a:cxn>
                  <a:cxn ang="0">
                    <a:pos x="104921" y="14860"/>
                  </a:cxn>
                  <a:cxn ang="0">
                    <a:pos x="101045" y="18204"/>
                  </a:cxn>
                  <a:cxn ang="0">
                    <a:pos x="96918" y="20928"/>
                  </a:cxn>
                  <a:cxn ang="0">
                    <a:pos x="88241" y="27616"/>
                  </a:cxn>
                  <a:cxn ang="0">
                    <a:pos x="79564" y="34303"/>
                  </a:cxn>
                  <a:cxn ang="0">
                    <a:pos x="71098" y="40371"/>
                  </a:cxn>
                  <a:cxn ang="0">
                    <a:pos x="66970" y="43839"/>
                  </a:cxn>
                  <a:cxn ang="0">
                    <a:pos x="63306" y="47182"/>
                  </a:cxn>
                  <a:cxn ang="0">
                    <a:pos x="46626" y="62662"/>
                  </a:cxn>
                  <a:cxn ang="0">
                    <a:pos x="38413" y="71455"/>
                  </a:cxn>
                  <a:cxn ang="0">
                    <a:pos x="30621" y="80123"/>
                  </a:cxn>
                  <a:cxn ang="0">
                    <a:pos x="23081" y="88916"/>
                  </a:cxn>
                  <a:cxn ang="0">
                    <a:pos x="16005" y="98328"/>
                  </a:cxn>
                  <a:cxn ang="0">
                    <a:pos x="9603" y="108482"/>
                  </a:cxn>
                  <a:cxn ang="0">
                    <a:pos x="3875" y="118637"/>
                  </a:cxn>
                  <a:cxn ang="0">
                    <a:pos x="3875" y="118637"/>
                  </a:cxn>
                </a:cxnLst>
                <a:rect l="T0" t="T1" r="T2" b="T3"/>
                <a:pathLst>
                  <a:path w="120000" h="120000" extrusionOk="0">
                    <a:moveTo>
                      <a:pt x="3875" y="118637"/>
                    </a:moveTo>
                    <a:lnTo>
                      <a:pt x="0" y="120000"/>
                    </a:lnTo>
                    <a:lnTo>
                      <a:pt x="16468" y="120000"/>
                    </a:lnTo>
                    <a:lnTo>
                      <a:pt x="18280" y="117275"/>
                    </a:lnTo>
                    <a:lnTo>
                      <a:pt x="20343" y="113188"/>
                    </a:lnTo>
                    <a:lnTo>
                      <a:pt x="23334" y="108482"/>
                    </a:lnTo>
                    <a:lnTo>
                      <a:pt x="26746" y="103777"/>
                    </a:lnTo>
                    <a:lnTo>
                      <a:pt x="30621" y="98328"/>
                    </a:lnTo>
                    <a:lnTo>
                      <a:pt x="35212" y="92260"/>
                    </a:lnTo>
                    <a:lnTo>
                      <a:pt x="40477" y="86191"/>
                    </a:lnTo>
                    <a:lnTo>
                      <a:pt x="46416" y="79504"/>
                    </a:lnTo>
                    <a:lnTo>
                      <a:pt x="53029" y="72074"/>
                    </a:lnTo>
                    <a:lnTo>
                      <a:pt x="60358" y="64643"/>
                    </a:lnTo>
                    <a:lnTo>
                      <a:pt x="68360" y="57213"/>
                    </a:lnTo>
                    <a:lnTo>
                      <a:pt x="77037" y="49907"/>
                    </a:lnTo>
                    <a:lnTo>
                      <a:pt x="86640" y="42476"/>
                    </a:lnTo>
                    <a:lnTo>
                      <a:pt x="96918" y="35046"/>
                    </a:lnTo>
                    <a:lnTo>
                      <a:pt x="108122" y="27616"/>
                    </a:lnTo>
                    <a:lnTo>
                      <a:pt x="120000" y="20185"/>
                    </a:lnTo>
                    <a:lnTo>
                      <a:pt x="120000" y="0"/>
                    </a:lnTo>
                    <a:lnTo>
                      <a:pt x="118652" y="1981"/>
                    </a:lnTo>
                    <a:lnTo>
                      <a:pt x="116798" y="4086"/>
                    </a:lnTo>
                    <a:lnTo>
                      <a:pt x="114524" y="6687"/>
                    </a:lnTo>
                    <a:lnTo>
                      <a:pt x="111533" y="9411"/>
                    </a:lnTo>
                    <a:lnTo>
                      <a:pt x="108332" y="12136"/>
                    </a:lnTo>
                    <a:lnTo>
                      <a:pt x="104921" y="14860"/>
                    </a:lnTo>
                    <a:lnTo>
                      <a:pt x="101045" y="18204"/>
                    </a:lnTo>
                    <a:lnTo>
                      <a:pt x="96918" y="20928"/>
                    </a:lnTo>
                    <a:lnTo>
                      <a:pt x="88241" y="27616"/>
                    </a:lnTo>
                    <a:lnTo>
                      <a:pt x="79564" y="34303"/>
                    </a:lnTo>
                    <a:lnTo>
                      <a:pt x="71098" y="40371"/>
                    </a:lnTo>
                    <a:lnTo>
                      <a:pt x="66970" y="43839"/>
                    </a:lnTo>
                    <a:lnTo>
                      <a:pt x="63306" y="47182"/>
                    </a:lnTo>
                    <a:lnTo>
                      <a:pt x="46626" y="62662"/>
                    </a:lnTo>
                    <a:lnTo>
                      <a:pt x="38413" y="71455"/>
                    </a:lnTo>
                    <a:lnTo>
                      <a:pt x="30621" y="80123"/>
                    </a:lnTo>
                    <a:lnTo>
                      <a:pt x="23081" y="88916"/>
                    </a:lnTo>
                    <a:lnTo>
                      <a:pt x="16005" y="98328"/>
                    </a:lnTo>
                    <a:lnTo>
                      <a:pt x="9603" y="108482"/>
                    </a:lnTo>
                    <a:lnTo>
                      <a:pt x="3875" y="11863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2E8B"/>
                  </a:gs>
                  <a:gs pos="100000">
                    <a:schemeClr val="bg2"/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1038" name="Shape 13"/>
              <p:cNvSpPr>
                <a:spLocks/>
              </p:cNvSpPr>
              <p:nvPr/>
            </p:nvSpPr>
            <p:spPr bwMode="auto">
              <a:xfrm>
                <a:off x="2747" y="2229"/>
                <a:ext cx="3007" cy="2084"/>
              </a:xfrm>
              <a:custGeom>
                <a:avLst/>
                <a:gdLst>
                  <a:gd name="T0" fmla="*/ 0 w 120000"/>
                  <a:gd name="T1" fmla="*/ 0 h 120000"/>
                  <a:gd name="T2" fmla="*/ 120000 w 120000"/>
                  <a:gd name="T3" fmla="*/ 120000 h 120000"/>
                </a:gdLst>
                <a:ahLst/>
                <a:cxnLst>
                  <a:cxn ang="0">
                    <a:pos x="57186" y="27280"/>
                  </a:cxn>
                  <a:cxn ang="0">
                    <a:pos x="58264" y="30388"/>
                  </a:cxn>
                  <a:cxn ang="0">
                    <a:pos x="61496" y="34129"/>
                  </a:cxn>
                  <a:cxn ang="0">
                    <a:pos x="68440" y="38561"/>
                  </a:cxn>
                  <a:cxn ang="0">
                    <a:pos x="76900" y="42302"/>
                  </a:cxn>
                  <a:cxn ang="0">
                    <a:pos x="85999" y="45410"/>
                  </a:cxn>
                  <a:cxn ang="0">
                    <a:pos x="94659" y="48863"/>
                  </a:cxn>
                  <a:cxn ang="0">
                    <a:pos x="101802" y="52949"/>
                  </a:cxn>
                  <a:cxn ang="0">
                    <a:pos x="105274" y="56402"/>
                  </a:cxn>
                  <a:cxn ang="0">
                    <a:pos x="106790" y="59223"/>
                  </a:cxn>
                  <a:cxn ang="0">
                    <a:pos x="106990" y="62330"/>
                  </a:cxn>
                  <a:cxn ang="0">
                    <a:pos x="106351" y="64863"/>
                  </a:cxn>
                  <a:cxn ang="0">
                    <a:pos x="104396" y="67338"/>
                  </a:cxn>
                  <a:cxn ang="0">
                    <a:pos x="101563" y="69525"/>
                  </a:cxn>
                  <a:cxn ang="0">
                    <a:pos x="97692" y="71424"/>
                  </a:cxn>
                  <a:cxn ang="0">
                    <a:pos x="92903" y="73323"/>
                  </a:cxn>
                  <a:cxn ang="0">
                    <a:pos x="84043" y="76431"/>
                  </a:cxn>
                  <a:cxn ang="0">
                    <a:pos x="69517" y="81784"/>
                  </a:cxn>
                  <a:cxn ang="0">
                    <a:pos x="52198" y="88633"/>
                  </a:cxn>
                  <a:cxn ang="0">
                    <a:pos x="32723" y="98359"/>
                  </a:cxn>
                  <a:cxn ang="0">
                    <a:pos x="11253" y="111827"/>
                  </a:cxn>
                  <a:cxn ang="0">
                    <a:pos x="6065" y="120000"/>
                  </a:cxn>
                  <a:cxn ang="0">
                    <a:pos x="15404" y="114647"/>
                  </a:cxn>
                  <a:cxn ang="0">
                    <a:pos x="27934" y="105553"/>
                  </a:cxn>
                  <a:cxn ang="0">
                    <a:pos x="42460" y="97438"/>
                  </a:cxn>
                  <a:cxn ang="0">
                    <a:pos x="66285" y="86158"/>
                  </a:cxn>
                  <a:cxn ang="0">
                    <a:pos x="73628" y="82992"/>
                  </a:cxn>
                  <a:cxn ang="0">
                    <a:pos x="89870" y="77064"/>
                  </a:cxn>
                  <a:cxn ang="0">
                    <a:pos x="101802" y="72690"/>
                  </a:cxn>
                  <a:cxn ang="0">
                    <a:pos x="108945" y="69870"/>
                  </a:cxn>
                  <a:cxn ang="0">
                    <a:pos x="114772" y="67338"/>
                  </a:cxn>
                  <a:cxn ang="0">
                    <a:pos x="118683" y="65151"/>
                  </a:cxn>
                  <a:cxn ang="0">
                    <a:pos x="120000" y="50129"/>
                  </a:cxn>
                  <a:cxn ang="0">
                    <a:pos x="114133" y="48575"/>
                  </a:cxn>
                  <a:cxn ang="0">
                    <a:pos x="106551" y="46388"/>
                  </a:cxn>
                  <a:cxn ang="0">
                    <a:pos x="98091" y="43568"/>
                  </a:cxn>
                  <a:cxn ang="0">
                    <a:pos x="85320" y="38561"/>
                  </a:cxn>
                  <a:cxn ang="0">
                    <a:pos x="78177" y="34762"/>
                  </a:cxn>
                  <a:cxn ang="0">
                    <a:pos x="72790" y="30733"/>
                  </a:cxn>
                  <a:cxn ang="0">
                    <a:pos x="70595" y="27280"/>
                  </a:cxn>
                  <a:cxn ang="0">
                    <a:pos x="69956" y="25093"/>
                  </a:cxn>
                  <a:cxn ang="0">
                    <a:pos x="71034" y="21928"/>
                  </a:cxn>
                  <a:cxn ang="0">
                    <a:pos x="74306" y="18187"/>
                  </a:cxn>
                  <a:cxn ang="0">
                    <a:pos x="79255" y="15366"/>
                  </a:cxn>
                  <a:cxn ang="0">
                    <a:pos x="85759" y="13179"/>
                  </a:cxn>
                  <a:cxn ang="0">
                    <a:pos x="97013" y="10359"/>
                  </a:cxn>
                  <a:cxn ang="0">
                    <a:pos x="112816" y="7194"/>
                  </a:cxn>
                  <a:cxn ang="0">
                    <a:pos x="120000" y="5007"/>
                  </a:cxn>
                  <a:cxn ang="0">
                    <a:pos x="116089" y="1266"/>
                  </a:cxn>
                  <a:cxn ang="0">
                    <a:pos x="106790" y="3798"/>
                  </a:cxn>
                  <a:cxn ang="0">
                    <a:pos x="91187" y="6906"/>
                  </a:cxn>
                  <a:cxn ang="0">
                    <a:pos x="81010" y="9093"/>
                  </a:cxn>
                  <a:cxn ang="0">
                    <a:pos x="71473" y="11625"/>
                  </a:cxn>
                  <a:cxn ang="0">
                    <a:pos x="63890" y="15021"/>
                  </a:cxn>
                  <a:cxn ang="0">
                    <a:pos x="58703" y="19453"/>
                  </a:cxn>
                  <a:cxn ang="0">
                    <a:pos x="57386" y="22273"/>
                  </a:cxn>
                  <a:cxn ang="0">
                    <a:pos x="56947" y="25381"/>
                  </a:cxn>
                </a:cxnLst>
                <a:rect l="T0" t="T1" r="T2" b="T3"/>
                <a:pathLst>
                  <a:path w="120000" h="120000" extrusionOk="0">
                    <a:moveTo>
                      <a:pt x="56947" y="25381"/>
                    </a:moveTo>
                    <a:lnTo>
                      <a:pt x="57186" y="27280"/>
                    </a:lnTo>
                    <a:lnTo>
                      <a:pt x="57625" y="28834"/>
                    </a:lnTo>
                    <a:lnTo>
                      <a:pt x="58264" y="30388"/>
                    </a:lnTo>
                    <a:lnTo>
                      <a:pt x="59142" y="31654"/>
                    </a:lnTo>
                    <a:lnTo>
                      <a:pt x="61496" y="34129"/>
                    </a:lnTo>
                    <a:lnTo>
                      <a:pt x="64768" y="36661"/>
                    </a:lnTo>
                    <a:lnTo>
                      <a:pt x="68440" y="38561"/>
                    </a:lnTo>
                    <a:lnTo>
                      <a:pt x="72550" y="40402"/>
                    </a:lnTo>
                    <a:lnTo>
                      <a:pt x="76900" y="42302"/>
                    </a:lnTo>
                    <a:lnTo>
                      <a:pt x="81449" y="43856"/>
                    </a:lnTo>
                    <a:lnTo>
                      <a:pt x="85999" y="45410"/>
                    </a:lnTo>
                    <a:lnTo>
                      <a:pt x="90548" y="47309"/>
                    </a:lnTo>
                    <a:lnTo>
                      <a:pt x="94659" y="48863"/>
                    </a:lnTo>
                    <a:lnTo>
                      <a:pt x="98330" y="50762"/>
                    </a:lnTo>
                    <a:lnTo>
                      <a:pt x="101802" y="52949"/>
                    </a:lnTo>
                    <a:lnTo>
                      <a:pt x="104396" y="55136"/>
                    </a:lnTo>
                    <a:lnTo>
                      <a:pt x="105274" y="56402"/>
                    </a:lnTo>
                    <a:lnTo>
                      <a:pt x="106112" y="57956"/>
                    </a:lnTo>
                    <a:lnTo>
                      <a:pt x="106790" y="59223"/>
                    </a:lnTo>
                    <a:lnTo>
                      <a:pt x="106990" y="60776"/>
                    </a:lnTo>
                    <a:lnTo>
                      <a:pt x="106990" y="62330"/>
                    </a:lnTo>
                    <a:lnTo>
                      <a:pt x="106790" y="63597"/>
                    </a:lnTo>
                    <a:lnTo>
                      <a:pt x="106351" y="64863"/>
                    </a:lnTo>
                    <a:lnTo>
                      <a:pt x="105473" y="66129"/>
                    </a:lnTo>
                    <a:lnTo>
                      <a:pt x="104396" y="67338"/>
                    </a:lnTo>
                    <a:lnTo>
                      <a:pt x="103079" y="68316"/>
                    </a:lnTo>
                    <a:lnTo>
                      <a:pt x="101563" y="69525"/>
                    </a:lnTo>
                    <a:lnTo>
                      <a:pt x="99847" y="70503"/>
                    </a:lnTo>
                    <a:lnTo>
                      <a:pt x="97692" y="71424"/>
                    </a:lnTo>
                    <a:lnTo>
                      <a:pt x="95297" y="72345"/>
                    </a:lnTo>
                    <a:lnTo>
                      <a:pt x="92903" y="73323"/>
                    </a:lnTo>
                    <a:lnTo>
                      <a:pt x="90109" y="74244"/>
                    </a:lnTo>
                    <a:lnTo>
                      <a:pt x="84043" y="76431"/>
                    </a:lnTo>
                    <a:lnTo>
                      <a:pt x="77100" y="78964"/>
                    </a:lnTo>
                    <a:lnTo>
                      <a:pt x="69517" y="81784"/>
                    </a:lnTo>
                    <a:lnTo>
                      <a:pt x="61097" y="84892"/>
                    </a:lnTo>
                    <a:lnTo>
                      <a:pt x="52198" y="88633"/>
                    </a:lnTo>
                    <a:lnTo>
                      <a:pt x="42660" y="93064"/>
                    </a:lnTo>
                    <a:lnTo>
                      <a:pt x="32723" y="98359"/>
                    </a:lnTo>
                    <a:lnTo>
                      <a:pt x="22108" y="104633"/>
                    </a:lnTo>
                    <a:lnTo>
                      <a:pt x="11253" y="111827"/>
                    </a:lnTo>
                    <a:lnTo>
                      <a:pt x="0" y="120000"/>
                    </a:lnTo>
                    <a:lnTo>
                      <a:pt x="6065" y="120000"/>
                    </a:lnTo>
                    <a:lnTo>
                      <a:pt x="9737" y="119366"/>
                    </a:lnTo>
                    <a:lnTo>
                      <a:pt x="15404" y="114647"/>
                    </a:lnTo>
                    <a:lnTo>
                      <a:pt x="21429" y="109928"/>
                    </a:lnTo>
                    <a:lnTo>
                      <a:pt x="27934" y="105553"/>
                    </a:lnTo>
                    <a:lnTo>
                      <a:pt x="35078" y="101467"/>
                    </a:lnTo>
                    <a:lnTo>
                      <a:pt x="42460" y="97438"/>
                    </a:lnTo>
                    <a:lnTo>
                      <a:pt x="50242" y="93352"/>
                    </a:lnTo>
                    <a:lnTo>
                      <a:pt x="66285" y="86158"/>
                    </a:lnTo>
                    <a:lnTo>
                      <a:pt x="69757" y="84604"/>
                    </a:lnTo>
                    <a:lnTo>
                      <a:pt x="73628" y="82992"/>
                    </a:lnTo>
                    <a:lnTo>
                      <a:pt x="81649" y="80172"/>
                    </a:lnTo>
                    <a:lnTo>
                      <a:pt x="89870" y="77064"/>
                    </a:lnTo>
                    <a:lnTo>
                      <a:pt x="98091" y="73956"/>
                    </a:lnTo>
                    <a:lnTo>
                      <a:pt x="101802" y="72690"/>
                    </a:lnTo>
                    <a:lnTo>
                      <a:pt x="105473" y="71136"/>
                    </a:lnTo>
                    <a:lnTo>
                      <a:pt x="108945" y="69870"/>
                    </a:lnTo>
                    <a:lnTo>
                      <a:pt x="111978" y="68604"/>
                    </a:lnTo>
                    <a:lnTo>
                      <a:pt x="114772" y="67338"/>
                    </a:lnTo>
                    <a:lnTo>
                      <a:pt x="116967" y="66129"/>
                    </a:lnTo>
                    <a:lnTo>
                      <a:pt x="118683" y="65151"/>
                    </a:lnTo>
                    <a:lnTo>
                      <a:pt x="120000" y="64230"/>
                    </a:lnTo>
                    <a:lnTo>
                      <a:pt x="120000" y="50129"/>
                    </a:lnTo>
                    <a:lnTo>
                      <a:pt x="117366" y="49496"/>
                    </a:lnTo>
                    <a:lnTo>
                      <a:pt x="114133" y="48575"/>
                    </a:lnTo>
                    <a:lnTo>
                      <a:pt x="110661" y="47597"/>
                    </a:lnTo>
                    <a:lnTo>
                      <a:pt x="106551" y="46388"/>
                    </a:lnTo>
                    <a:lnTo>
                      <a:pt x="102440" y="45122"/>
                    </a:lnTo>
                    <a:lnTo>
                      <a:pt x="98091" y="43568"/>
                    </a:lnTo>
                    <a:lnTo>
                      <a:pt x="89431" y="40402"/>
                    </a:lnTo>
                    <a:lnTo>
                      <a:pt x="85320" y="38561"/>
                    </a:lnTo>
                    <a:lnTo>
                      <a:pt x="81649" y="36661"/>
                    </a:lnTo>
                    <a:lnTo>
                      <a:pt x="78177" y="34762"/>
                    </a:lnTo>
                    <a:lnTo>
                      <a:pt x="75144" y="32575"/>
                    </a:lnTo>
                    <a:lnTo>
                      <a:pt x="72790" y="30733"/>
                    </a:lnTo>
                    <a:lnTo>
                      <a:pt x="71034" y="28489"/>
                    </a:lnTo>
                    <a:lnTo>
                      <a:pt x="70595" y="27280"/>
                    </a:lnTo>
                    <a:lnTo>
                      <a:pt x="70156" y="26302"/>
                    </a:lnTo>
                    <a:lnTo>
                      <a:pt x="69956" y="25093"/>
                    </a:lnTo>
                    <a:lnTo>
                      <a:pt x="70156" y="24115"/>
                    </a:lnTo>
                    <a:lnTo>
                      <a:pt x="71034" y="21928"/>
                    </a:lnTo>
                    <a:lnTo>
                      <a:pt x="72351" y="19741"/>
                    </a:lnTo>
                    <a:lnTo>
                      <a:pt x="74306" y="18187"/>
                    </a:lnTo>
                    <a:lnTo>
                      <a:pt x="76661" y="16633"/>
                    </a:lnTo>
                    <a:lnTo>
                      <a:pt x="79255" y="15366"/>
                    </a:lnTo>
                    <a:lnTo>
                      <a:pt x="82287" y="14100"/>
                    </a:lnTo>
                    <a:lnTo>
                      <a:pt x="85759" y="13179"/>
                    </a:lnTo>
                    <a:lnTo>
                      <a:pt x="89231" y="12258"/>
                    </a:lnTo>
                    <a:lnTo>
                      <a:pt x="97013" y="10359"/>
                    </a:lnTo>
                    <a:lnTo>
                      <a:pt x="104835" y="9093"/>
                    </a:lnTo>
                    <a:lnTo>
                      <a:pt x="112816" y="7194"/>
                    </a:lnTo>
                    <a:lnTo>
                      <a:pt x="116528" y="6273"/>
                    </a:lnTo>
                    <a:lnTo>
                      <a:pt x="120000" y="5007"/>
                    </a:lnTo>
                    <a:lnTo>
                      <a:pt x="120000" y="0"/>
                    </a:lnTo>
                    <a:lnTo>
                      <a:pt x="116089" y="1266"/>
                    </a:lnTo>
                    <a:lnTo>
                      <a:pt x="111539" y="2532"/>
                    </a:lnTo>
                    <a:lnTo>
                      <a:pt x="106790" y="3798"/>
                    </a:lnTo>
                    <a:lnTo>
                      <a:pt x="101802" y="4719"/>
                    </a:lnTo>
                    <a:lnTo>
                      <a:pt x="91187" y="6906"/>
                    </a:lnTo>
                    <a:lnTo>
                      <a:pt x="85999" y="7827"/>
                    </a:lnTo>
                    <a:lnTo>
                      <a:pt x="81010" y="9093"/>
                    </a:lnTo>
                    <a:lnTo>
                      <a:pt x="76022" y="10014"/>
                    </a:lnTo>
                    <a:lnTo>
                      <a:pt x="71473" y="11625"/>
                    </a:lnTo>
                    <a:lnTo>
                      <a:pt x="67362" y="13179"/>
                    </a:lnTo>
                    <a:lnTo>
                      <a:pt x="63890" y="15021"/>
                    </a:lnTo>
                    <a:lnTo>
                      <a:pt x="60857" y="17266"/>
                    </a:lnTo>
                    <a:lnTo>
                      <a:pt x="58703" y="19453"/>
                    </a:lnTo>
                    <a:lnTo>
                      <a:pt x="58064" y="20661"/>
                    </a:lnTo>
                    <a:lnTo>
                      <a:pt x="57386" y="22273"/>
                    </a:lnTo>
                    <a:lnTo>
                      <a:pt x="56947" y="23827"/>
                    </a:lnTo>
                    <a:lnTo>
                      <a:pt x="56947" y="25381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1039" name="Shape 14"/>
              <p:cNvSpPr>
                <a:spLocks/>
              </p:cNvSpPr>
              <p:nvPr/>
            </p:nvSpPr>
            <p:spPr bwMode="auto">
              <a:xfrm>
                <a:off x="4500" y="2317"/>
                <a:ext cx="1247" cy="538"/>
              </a:xfrm>
              <a:custGeom>
                <a:avLst/>
                <a:gdLst>
                  <a:gd name="T0" fmla="*/ 0 w 120000"/>
                  <a:gd name="T1" fmla="*/ 0 h 120000"/>
                  <a:gd name="T2" fmla="*/ 120000 w 120000"/>
                  <a:gd name="T3" fmla="*/ 120000 h 120000"/>
                </a:gdLst>
                <a:ahLst/>
                <a:cxnLst>
                  <a:cxn ang="0">
                    <a:pos x="0" y="73914"/>
                  </a:cxn>
                  <a:cxn ang="0">
                    <a:pos x="0" y="80148"/>
                  </a:cxn>
                  <a:cxn ang="0">
                    <a:pos x="480" y="86159"/>
                  </a:cxn>
                  <a:cxn ang="0">
                    <a:pos x="2596" y="92170"/>
                  </a:cxn>
                  <a:cxn ang="0">
                    <a:pos x="5192" y="97068"/>
                  </a:cxn>
                  <a:cxn ang="0">
                    <a:pos x="8846" y="103079"/>
                  </a:cxn>
                  <a:cxn ang="0">
                    <a:pos x="13557" y="109090"/>
                  </a:cxn>
                  <a:cxn ang="0">
                    <a:pos x="18750" y="113988"/>
                  </a:cxn>
                  <a:cxn ang="0">
                    <a:pos x="24519" y="120000"/>
                  </a:cxn>
                  <a:cxn ang="0">
                    <a:pos x="20384" y="115102"/>
                  </a:cxn>
                  <a:cxn ang="0">
                    <a:pos x="17211" y="109090"/>
                  </a:cxn>
                  <a:cxn ang="0">
                    <a:pos x="15096" y="104192"/>
                  </a:cxn>
                  <a:cxn ang="0">
                    <a:pos x="13557" y="99517"/>
                  </a:cxn>
                  <a:cxn ang="0">
                    <a:pos x="13076" y="94619"/>
                  </a:cxn>
                  <a:cxn ang="0">
                    <a:pos x="13076" y="89721"/>
                  </a:cxn>
                  <a:cxn ang="0">
                    <a:pos x="13557" y="84823"/>
                  </a:cxn>
                  <a:cxn ang="0">
                    <a:pos x="15096" y="81261"/>
                  </a:cxn>
                  <a:cxn ang="0">
                    <a:pos x="17211" y="76363"/>
                  </a:cxn>
                  <a:cxn ang="0">
                    <a:pos x="19326" y="72801"/>
                  </a:cxn>
                  <a:cxn ang="0">
                    <a:pos x="25576" y="65454"/>
                  </a:cxn>
                  <a:cxn ang="0">
                    <a:pos x="33942" y="58330"/>
                  </a:cxn>
                  <a:cxn ang="0">
                    <a:pos x="42788" y="52096"/>
                  </a:cxn>
                  <a:cxn ang="0">
                    <a:pos x="53269" y="47421"/>
                  </a:cxn>
                  <a:cxn ang="0">
                    <a:pos x="63653" y="42523"/>
                  </a:cxn>
                  <a:cxn ang="0">
                    <a:pos x="85576" y="34063"/>
                  </a:cxn>
                  <a:cxn ang="0">
                    <a:pos x="95480" y="30278"/>
                  </a:cxn>
                  <a:cxn ang="0">
                    <a:pos x="104903" y="26716"/>
                  </a:cxn>
                  <a:cxn ang="0">
                    <a:pos x="113269" y="25602"/>
                  </a:cxn>
                  <a:cxn ang="0">
                    <a:pos x="120000" y="23153"/>
                  </a:cxn>
                  <a:cxn ang="0">
                    <a:pos x="120000" y="0"/>
                  </a:cxn>
                  <a:cxn ang="0">
                    <a:pos x="111634" y="4897"/>
                  </a:cxn>
                  <a:cxn ang="0">
                    <a:pos x="102788" y="8460"/>
                  </a:cxn>
                  <a:cxn ang="0">
                    <a:pos x="84038" y="15807"/>
                  </a:cxn>
                  <a:cxn ang="0">
                    <a:pos x="64711" y="20705"/>
                  </a:cxn>
                  <a:cxn ang="0">
                    <a:pos x="46442" y="28051"/>
                  </a:cxn>
                  <a:cxn ang="0">
                    <a:pos x="37596" y="31614"/>
                  </a:cxn>
                  <a:cxn ang="0">
                    <a:pos x="29711" y="35176"/>
                  </a:cxn>
                  <a:cxn ang="0">
                    <a:pos x="21923" y="40074"/>
                  </a:cxn>
                  <a:cxn ang="0">
                    <a:pos x="15673" y="44972"/>
                  </a:cxn>
                  <a:cxn ang="0">
                    <a:pos x="9903" y="50983"/>
                  </a:cxn>
                  <a:cxn ang="0">
                    <a:pos x="5192" y="56994"/>
                  </a:cxn>
                  <a:cxn ang="0">
                    <a:pos x="2115" y="65454"/>
                  </a:cxn>
                  <a:cxn ang="0">
                    <a:pos x="0" y="73914"/>
                  </a:cxn>
                  <a:cxn ang="0">
                    <a:pos x="0" y="73914"/>
                  </a:cxn>
                </a:cxnLst>
                <a:rect l="T0" t="T1" r="T2" b="T3"/>
                <a:pathLst>
                  <a:path w="120000" h="120000" extrusionOk="0">
                    <a:moveTo>
                      <a:pt x="0" y="73914"/>
                    </a:moveTo>
                    <a:lnTo>
                      <a:pt x="0" y="80148"/>
                    </a:lnTo>
                    <a:lnTo>
                      <a:pt x="480" y="86159"/>
                    </a:lnTo>
                    <a:lnTo>
                      <a:pt x="2596" y="92170"/>
                    </a:lnTo>
                    <a:lnTo>
                      <a:pt x="5192" y="97068"/>
                    </a:lnTo>
                    <a:lnTo>
                      <a:pt x="8846" y="103079"/>
                    </a:lnTo>
                    <a:lnTo>
                      <a:pt x="13557" y="109090"/>
                    </a:lnTo>
                    <a:lnTo>
                      <a:pt x="18750" y="113988"/>
                    </a:lnTo>
                    <a:lnTo>
                      <a:pt x="24519" y="120000"/>
                    </a:lnTo>
                    <a:lnTo>
                      <a:pt x="20384" y="115102"/>
                    </a:lnTo>
                    <a:lnTo>
                      <a:pt x="17211" y="109090"/>
                    </a:lnTo>
                    <a:lnTo>
                      <a:pt x="15096" y="104192"/>
                    </a:lnTo>
                    <a:lnTo>
                      <a:pt x="13557" y="99517"/>
                    </a:lnTo>
                    <a:lnTo>
                      <a:pt x="13076" y="94619"/>
                    </a:lnTo>
                    <a:lnTo>
                      <a:pt x="13076" y="89721"/>
                    </a:lnTo>
                    <a:lnTo>
                      <a:pt x="13557" y="84823"/>
                    </a:lnTo>
                    <a:lnTo>
                      <a:pt x="15096" y="81261"/>
                    </a:lnTo>
                    <a:lnTo>
                      <a:pt x="17211" y="76363"/>
                    </a:lnTo>
                    <a:lnTo>
                      <a:pt x="19326" y="72801"/>
                    </a:lnTo>
                    <a:lnTo>
                      <a:pt x="25576" y="65454"/>
                    </a:lnTo>
                    <a:lnTo>
                      <a:pt x="33942" y="58330"/>
                    </a:lnTo>
                    <a:lnTo>
                      <a:pt x="42788" y="52096"/>
                    </a:lnTo>
                    <a:lnTo>
                      <a:pt x="53269" y="47421"/>
                    </a:lnTo>
                    <a:lnTo>
                      <a:pt x="63653" y="42523"/>
                    </a:lnTo>
                    <a:lnTo>
                      <a:pt x="85576" y="34063"/>
                    </a:lnTo>
                    <a:lnTo>
                      <a:pt x="95480" y="30278"/>
                    </a:lnTo>
                    <a:lnTo>
                      <a:pt x="104903" y="26716"/>
                    </a:lnTo>
                    <a:lnTo>
                      <a:pt x="113269" y="25602"/>
                    </a:lnTo>
                    <a:lnTo>
                      <a:pt x="120000" y="23153"/>
                    </a:lnTo>
                    <a:lnTo>
                      <a:pt x="120000" y="0"/>
                    </a:lnTo>
                    <a:lnTo>
                      <a:pt x="111634" y="4897"/>
                    </a:lnTo>
                    <a:lnTo>
                      <a:pt x="102788" y="8460"/>
                    </a:lnTo>
                    <a:lnTo>
                      <a:pt x="84038" y="15807"/>
                    </a:lnTo>
                    <a:lnTo>
                      <a:pt x="64711" y="20705"/>
                    </a:lnTo>
                    <a:lnTo>
                      <a:pt x="46442" y="28051"/>
                    </a:lnTo>
                    <a:lnTo>
                      <a:pt x="37596" y="31614"/>
                    </a:lnTo>
                    <a:lnTo>
                      <a:pt x="29711" y="35176"/>
                    </a:lnTo>
                    <a:lnTo>
                      <a:pt x="21923" y="40074"/>
                    </a:lnTo>
                    <a:lnTo>
                      <a:pt x="15673" y="44972"/>
                    </a:lnTo>
                    <a:lnTo>
                      <a:pt x="9903" y="50983"/>
                    </a:lnTo>
                    <a:lnTo>
                      <a:pt x="5192" y="56994"/>
                    </a:lnTo>
                    <a:lnTo>
                      <a:pt x="2115" y="65454"/>
                    </a:lnTo>
                    <a:lnTo>
                      <a:pt x="0" y="7391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090"/>
                  </a:gs>
                  <a:gs pos="100000">
                    <a:schemeClr val="bg2"/>
                  </a:gs>
                </a:gsLst>
                <a:lin ang="2700000"/>
              </a:gradFill>
              <a:ln w="9525">
                <a:noFill/>
                <a:round/>
                <a:headEnd/>
                <a:tailEnd/>
              </a:ln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</p:grpSp>
        <p:sp>
          <p:nvSpPr>
            <p:cNvPr id="1033" name="Shape 15"/>
            <p:cNvSpPr>
              <a:spLocks/>
            </p:cNvSpPr>
            <p:nvPr/>
          </p:nvSpPr>
          <p:spPr bwMode="auto">
            <a:xfrm>
              <a:off x="3322" y="1340"/>
              <a:ext cx="1824" cy="1537"/>
            </a:xfrm>
            <a:custGeom>
              <a:avLst/>
              <a:gdLst>
                <a:gd name="T0" fmla="*/ 0 w 120000"/>
                <a:gd name="T1" fmla="*/ 0 h 120000"/>
                <a:gd name="T2" fmla="*/ 120000 w 120000"/>
                <a:gd name="T3" fmla="*/ 120000 h 120000"/>
              </a:gdLst>
              <a:ahLst/>
              <a:cxnLst>
                <a:cxn ang="0">
                  <a:pos x="51324" y="86671"/>
                </a:cxn>
                <a:cxn ang="0">
                  <a:pos x="70923" y="82668"/>
                </a:cxn>
                <a:cxn ang="0">
                  <a:pos x="87073" y="78175"/>
                </a:cxn>
                <a:cxn ang="0">
                  <a:pos x="100139" y="73274"/>
                </a:cxn>
                <a:cxn ang="0">
                  <a:pos x="109756" y="67964"/>
                </a:cxn>
                <a:cxn ang="0">
                  <a:pos x="116027" y="61756"/>
                </a:cxn>
                <a:cxn ang="0">
                  <a:pos x="119425" y="54649"/>
                </a:cxn>
                <a:cxn ang="0">
                  <a:pos x="119686" y="45745"/>
                </a:cxn>
                <a:cxn ang="0">
                  <a:pos x="117125" y="37331"/>
                </a:cxn>
                <a:cxn ang="0">
                  <a:pos x="112055" y="29734"/>
                </a:cxn>
                <a:cxn ang="0">
                  <a:pos x="104947" y="22627"/>
                </a:cxn>
                <a:cxn ang="0">
                  <a:pos x="92456" y="12825"/>
                </a:cxn>
                <a:cxn ang="0">
                  <a:pos x="84250" y="7515"/>
                </a:cxn>
                <a:cxn ang="0">
                  <a:pos x="77142" y="3512"/>
                </a:cxn>
                <a:cxn ang="0">
                  <a:pos x="72334" y="816"/>
                </a:cxn>
                <a:cxn ang="0">
                  <a:pos x="70348" y="0"/>
                </a:cxn>
                <a:cxn ang="0">
                  <a:pos x="86498" y="9720"/>
                </a:cxn>
                <a:cxn ang="0">
                  <a:pos x="101811" y="20830"/>
                </a:cxn>
                <a:cxn ang="0">
                  <a:pos x="108083" y="26630"/>
                </a:cxn>
                <a:cxn ang="0">
                  <a:pos x="113466" y="32838"/>
                </a:cxn>
                <a:cxn ang="0">
                  <a:pos x="116864" y="39046"/>
                </a:cxn>
                <a:cxn ang="0">
                  <a:pos x="118275" y="45745"/>
                </a:cxn>
                <a:cxn ang="0">
                  <a:pos x="117125" y="51953"/>
                </a:cxn>
                <a:cxn ang="0">
                  <a:pos x="113466" y="57345"/>
                </a:cxn>
                <a:cxn ang="0">
                  <a:pos x="107770" y="61756"/>
                </a:cxn>
                <a:cxn ang="0">
                  <a:pos x="100400" y="65350"/>
                </a:cxn>
                <a:cxn ang="0">
                  <a:pos x="91358" y="68863"/>
                </a:cxn>
                <a:cxn ang="0">
                  <a:pos x="70609" y="74172"/>
                </a:cxn>
                <a:cxn ang="0">
                  <a:pos x="48240" y="79074"/>
                </a:cxn>
                <a:cxn ang="0">
                  <a:pos x="27229" y="83975"/>
                </a:cxn>
                <a:cxn ang="0">
                  <a:pos x="18449" y="87079"/>
                </a:cxn>
                <a:cxn ang="0">
                  <a:pos x="10766" y="90183"/>
                </a:cxn>
                <a:cxn ang="0">
                  <a:pos x="4808" y="93778"/>
                </a:cxn>
                <a:cxn ang="0">
                  <a:pos x="1149" y="98189"/>
                </a:cxn>
                <a:cxn ang="0">
                  <a:pos x="0" y="103090"/>
                </a:cxn>
                <a:cxn ang="0">
                  <a:pos x="1411" y="108400"/>
                </a:cxn>
                <a:cxn ang="0">
                  <a:pos x="5121" y="112893"/>
                </a:cxn>
                <a:cxn ang="0">
                  <a:pos x="10243" y="116405"/>
                </a:cxn>
                <a:cxn ang="0">
                  <a:pos x="17038" y="120000"/>
                </a:cxn>
                <a:cxn ang="0">
                  <a:pos x="11341" y="115507"/>
                </a:cxn>
                <a:cxn ang="0">
                  <a:pos x="7682" y="111095"/>
                </a:cxn>
                <a:cxn ang="0">
                  <a:pos x="6271" y="106684"/>
                </a:cxn>
                <a:cxn ang="0">
                  <a:pos x="7369" y="102682"/>
                </a:cxn>
                <a:cxn ang="0">
                  <a:pos x="11080" y="98679"/>
                </a:cxn>
                <a:cxn ang="0">
                  <a:pos x="17874" y="95085"/>
                </a:cxn>
                <a:cxn ang="0">
                  <a:pos x="27543" y="91572"/>
                </a:cxn>
                <a:cxn ang="0">
                  <a:pos x="40296" y="88876"/>
                </a:cxn>
              </a:cxnLst>
              <a:rect l="T0" t="T1" r="T2" b="T3"/>
              <a:pathLst>
                <a:path w="120000" h="120000" extrusionOk="0">
                  <a:moveTo>
                    <a:pt x="40296" y="88876"/>
                  </a:moveTo>
                  <a:lnTo>
                    <a:pt x="51324" y="86671"/>
                  </a:lnTo>
                  <a:lnTo>
                    <a:pt x="61567" y="84465"/>
                  </a:lnTo>
                  <a:lnTo>
                    <a:pt x="70923" y="82668"/>
                  </a:lnTo>
                  <a:lnTo>
                    <a:pt x="79442" y="80462"/>
                  </a:lnTo>
                  <a:lnTo>
                    <a:pt x="87073" y="78175"/>
                  </a:lnTo>
                  <a:lnTo>
                    <a:pt x="93867" y="75970"/>
                  </a:lnTo>
                  <a:lnTo>
                    <a:pt x="100139" y="73274"/>
                  </a:lnTo>
                  <a:lnTo>
                    <a:pt x="105209" y="71068"/>
                  </a:lnTo>
                  <a:lnTo>
                    <a:pt x="109756" y="67964"/>
                  </a:lnTo>
                  <a:lnTo>
                    <a:pt x="113466" y="65350"/>
                  </a:lnTo>
                  <a:lnTo>
                    <a:pt x="116027" y="61756"/>
                  </a:lnTo>
                  <a:lnTo>
                    <a:pt x="118275" y="58162"/>
                  </a:lnTo>
                  <a:lnTo>
                    <a:pt x="119425" y="54649"/>
                  </a:lnTo>
                  <a:lnTo>
                    <a:pt x="120000" y="50156"/>
                  </a:lnTo>
                  <a:lnTo>
                    <a:pt x="119686" y="45745"/>
                  </a:lnTo>
                  <a:lnTo>
                    <a:pt x="118588" y="40844"/>
                  </a:lnTo>
                  <a:lnTo>
                    <a:pt x="117125" y="37331"/>
                  </a:lnTo>
                  <a:lnTo>
                    <a:pt x="114878" y="33328"/>
                  </a:lnTo>
                  <a:lnTo>
                    <a:pt x="112055" y="29734"/>
                  </a:lnTo>
                  <a:lnTo>
                    <a:pt x="108658" y="26221"/>
                  </a:lnTo>
                  <a:lnTo>
                    <a:pt x="104947" y="22627"/>
                  </a:lnTo>
                  <a:lnTo>
                    <a:pt x="100714" y="19115"/>
                  </a:lnTo>
                  <a:lnTo>
                    <a:pt x="92456" y="12825"/>
                  </a:lnTo>
                  <a:lnTo>
                    <a:pt x="88222" y="10211"/>
                  </a:lnTo>
                  <a:lnTo>
                    <a:pt x="84250" y="7515"/>
                  </a:lnTo>
                  <a:lnTo>
                    <a:pt x="80278" y="5309"/>
                  </a:lnTo>
                  <a:lnTo>
                    <a:pt x="77142" y="3512"/>
                  </a:lnTo>
                  <a:lnTo>
                    <a:pt x="74320" y="2205"/>
                  </a:lnTo>
                  <a:lnTo>
                    <a:pt x="72334" y="816"/>
                  </a:lnTo>
                  <a:lnTo>
                    <a:pt x="70923" y="408"/>
                  </a:lnTo>
                  <a:lnTo>
                    <a:pt x="70348" y="0"/>
                  </a:lnTo>
                  <a:lnTo>
                    <a:pt x="78292" y="4411"/>
                  </a:lnTo>
                  <a:lnTo>
                    <a:pt x="86498" y="9720"/>
                  </a:lnTo>
                  <a:lnTo>
                    <a:pt x="94442" y="15112"/>
                  </a:lnTo>
                  <a:lnTo>
                    <a:pt x="101811" y="20830"/>
                  </a:lnTo>
                  <a:lnTo>
                    <a:pt x="105209" y="23526"/>
                  </a:lnTo>
                  <a:lnTo>
                    <a:pt x="108083" y="26630"/>
                  </a:lnTo>
                  <a:lnTo>
                    <a:pt x="110905" y="29734"/>
                  </a:lnTo>
                  <a:lnTo>
                    <a:pt x="113466" y="32838"/>
                  </a:lnTo>
                  <a:lnTo>
                    <a:pt x="115452" y="35942"/>
                  </a:lnTo>
                  <a:lnTo>
                    <a:pt x="116864" y="39046"/>
                  </a:lnTo>
                  <a:lnTo>
                    <a:pt x="117700" y="42641"/>
                  </a:lnTo>
                  <a:lnTo>
                    <a:pt x="118275" y="45745"/>
                  </a:lnTo>
                  <a:lnTo>
                    <a:pt x="118013" y="48849"/>
                  </a:lnTo>
                  <a:lnTo>
                    <a:pt x="117125" y="51953"/>
                  </a:lnTo>
                  <a:lnTo>
                    <a:pt x="115714" y="54649"/>
                  </a:lnTo>
                  <a:lnTo>
                    <a:pt x="113466" y="57345"/>
                  </a:lnTo>
                  <a:lnTo>
                    <a:pt x="110905" y="59550"/>
                  </a:lnTo>
                  <a:lnTo>
                    <a:pt x="107770" y="61756"/>
                  </a:lnTo>
                  <a:lnTo>
                    <a:pt x="104372" y="63553"/>
                  </a:lnTo>
                  <a:lnTo>
                    <a:pt x="100400" y="65350"/>
                  </a:lnTo>
                  <a:lnTo>
                    <a:pt x="95853" y="67066"/>
                  </a:lnTo>
                  <a:lnTo>
                    <a:pt x="91358" y="68863"/>
                  </a:lnTo>
                  <a:lnTo>
                    <a:pt x="81114" y="71558"/>
                  </a:lnTo>
                  <a:lnTo>
                    <a:pt x="70609" y="74172"/>
                  </a:lnTo>
                  <a:lnTo>
                    <a:pt x="59268" y="76868"/>
                  </a:lnTo>
                  <a:lnTo>
                    <a:pt x="48240" y="79074"/>
                  </a:lnTo>
                  <a:lnTo>
                    <a:pt x="37421" y="81279"/>
                  </a:lnTo>
                  <a:lnTo>
                    <a:pt x="27229" y="83975"/>
                  </a:lnTo>
                  <a:lnTo>
                    <a:pt x="22682" y="85282"/>
                  </a:lnTo>
                  <a:lnTo>
                    <a:pt x="18449" y="87079"/>
                  </a:lnTo>
                  <a:lnTo>
                    <a:pt x="14477" y="88386"/>
                  </a:lnTo>
                  <a:lnTo>
                    <a:pt x="10766" y="90183"/>
                  </a:lnTo>
                  <a:lnTo>
                    <a:pt x="7682" y="91980"/>
                  </a:lnTo>
                  <a:lnTo>
                    <a:pt x="4808" y="93778"/>
                  </a:lnTo>
                  <a:lnTo>
                    <a:pt x="2822" y="95983"/>
                  </a:lnTo>
                  <a:lnTo>
                    <a:pt x="1149" y="98189"/>
                  </a:lnTo>
                  <a:lnTo>
                    <a:pt x="313" y="100394"/>
                  </a:lnTo>
                  <a:lnTo>
                    <a:pt x="0" y="103090"/>
                  </a:lnTo>
                  <a:lnTo>
                    <a:pt x="574" y="105786"/>
                  </a:lnTo>
                  <a:lnTo>
                    <a:pt x="1411" y="108400"/>
                  </a:lnTo>
                  <a:lnTo>
                    <a:pt x="2822" y="110687"/>
                  </a:lnTo>
                  <a:lnTo>
                    <a:pt x="5121" y="112893"/>
                  </a:lnTo>
                  <a:lnTo>
                    <a:pt x="7369" y="114690"/>
                  </a:lnTo>
                  <a:lnTo>
                    <a:pt x="10243" y="116405"/>
                  </a:lnTo>
                  <a:lnTo>
                    <a:pt x="13641" y="118202"/>
                  </a:lnTo>
                  <a:lnTo>
                    <a:pt x="17038" y="120000"/>
                  </a:lnTo>
                  <a:lnTo>
                    <a:pt x="13902" y="117794"/>
                  </a:lnTo>
                  <a:lnTo>
                    <a:pt x="11341" y="115507"/>
                  </a:lnTo>
                  <a:lnTo>
                    <a:pt x="9094" y="113301"/>
                  </a:lnTo>
                  <a:lnTo>
                    <a:pt x="7682" y="111095"/>
                  </a:lnTo>
                  <a:lnTo>
                    <a:pt x="6533" y="108890"/>
                  </a:lnTo>
                  <a:lnTo>
                    <a:pt x="6271" y="106684"/>
                  </a:lnTo>
                  <a:lnTo>
                    <a:pt x="6533" y="104397"/>
                  </a:lnTo>
                  <a:lnTo>
                    <a:pt x="7369" y="102682"/>
                  </a:lnTo>
                  <a:lnTo>
                    <a:pt x="9094" y="100394"/>
                  </a:lnTo>
                  <a:lnTo>
                    <a:pt x="11080" y="98679"/>
                  </a:lnTo>
                  <a:lnTo>
                    <a:pt x="14216" y="96882"/>
                  </a:lnTo>
                  <a:lnTo>
                    <a:pt x="17874" y="95085"/>
                  </a:lnTo>
                  <a:lnTo>
                    <a:pt x="22108" y="93287"/>
                  </a:lnTo>
                  <a:lnTo>
                    <a:pt x="27543" y="91572"/>
                  </a:lnTo>
                  <a:lnTo>
                    <a:pt x="33501" y="90183"/>
                  </a:lnTo>
                  <a:lnTo>
                    <a:pt x="40296" y="88876"/>
                  </a:lnTo>
                  <a:close/>
                </a:path>
              </a:pathLst>
            </a:custGeom>
            <a:gradFill rotWithShape="0">
              <a:gsLst>
                <a:gs pos="0">
                  <a:srgbClr val="002F8D"/>
                </a:gs>
                <a:gs pos="100000">
                  <a:schemeClr val="bg2"/>
                </a:gs>
              </a:gsLst>
              <a:lin ang="2700000"/>
            </a:gradFill>
            <a:ln w="9525">
              <a:noFill/>
              <a:round/>
              <a:headEnd/>
              <a:tailEnd/>
            </a:ln>
          </p:spPr>
          <p:txBody>
            <a:bodyPr lIns="91425" tIns="45700" rIns="91425" bIns="45700"/>
            <a:lstStyle/>
            <a:p>
              <a:endParaRPr lang="en-US"/>
            </a:p>
          </p:txBody>
        </p:sp>
        <p:sp>
          <p:nvSpPr>
            <p:cNvPr id="1034" name="Shape 16"/>
            <p:cNvSpPr>
              <a:spLocks/>
            </p:cNvSpPr>
            <p:nvPr/>
          </p:nvSpPr>
          <p:spPr bwMode="auto">
            <a:xfrm>
              <a:off x="0" y="0"/>
              <a:ext cx="5758" cy="1776"/>
            </a:xfrm>
            <a:custGeom>
              <a:avLst/>
              <a:gdLst>
                <a:gd name="T0" fmla="*/ 0 w 120000"/>
                <a:gd name="T1" fmla="*/ 0 h 120000"/>
                <a:gd name="T2" fmla="*/ 120000 w 120000"/>
                <a:gd name="T3" fmla="*/ 120000 h 120000"/>
              </a:gdLst>
              <a:ahLst/>
              <a:cxnLst>
                <a:cxn ang="0">
                  <a:pos x="0" y="0"/>
                </a:cxn>
                <a:cxn ang="0">
                  <a:pos x="0" y="120000"/>
                </a:cxn>
                <a:cxn ang="0">
                  <a:pos x="120000" y="120000"/>
                </a:cxn>
                <a:cxn ang="0">
                  <a:pos x="12000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0" t="T1" r="T2" b="T3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chemeClr val="bg2"/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lIns="91425" tIns="45700" rIns="91425" bIns="45700"/>
            <a:lstStyle/>
            <a:p>
              <a:endParaRPr lang="en-US"/>
            </a:p>
          </p:txBody>
        </p:sp>
      </p:grpSp>
      <p:sp>
        <p:nvSpPr>
          <p:cNvPr id="1029" name="Shape 17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  <p:sp>
        <p:nvSpPr>
          <p:cNvPr id="1030" name="Shape 18"/>
          <p:cNvSpPr txBox="1">
            <a:spLocks noGrp="1"/>
          </p:cNvSpPr>
          <p:nvPr>
            <p:ph type="ftr" idx="11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31" name="Shape 19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A-La4ljQIA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Hw5_1Hopsc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cixksLknbw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0W6e8tZnyQ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9O1aUrTNJ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hape 102"/>
          <p:cNvSpPr txBox="1">
            <a:spLocks noGrp="1"/>
          </p:cNvSpPr>
          <p:nvPr>
            <p:ph type="title" idx="4294967295"/>
          </p:nvPr>
        </p:nvSpPr>
        <p:spPr/>
        <p:txBody>
          <a:bodyPr tIns="45700" bIns="45700"/>
          <a:lstStyle/>
          <a:p>
            <a:pPr algn="ctr" eaLnBrk="1" hangingPunct="1">
              <a:buSzPct val="25000"/>
            </a:pPr>
            <a:r>
              <a:rPr lang="en-US" sz="4100" b="1" smtClean="0">
                <a:solidFill>
                  <a:srgbClr val="7BBEEC"/>
                </a:solidFill>
                <a:latin typeface="Garamond" pitchFamily="18" charset="0"/>
                <a:cs typeface="Arial" charset="0"/>
                <a:sym typeface="Garamond" pitchFamily="18" charset="0"/>
              </a:rPr>
              <a:t>Printmaking</a:t>
            </a:r>
          </a:p>
        </p:txBody>
      </p:sp>
      <p:sp>
        <p:nvSpPr>
          <p:cNvPr id="14338" name="Shape 103"/>
          <p:cNvSpPr txBox="1">
            <a:spLocks noGrp="1"/>
          </p:cNvSpPr>
          <p:nvPr>
            <p:ph type="body" idx="4294967295"/>
          </p:nvPr>
        </p:nvSpPr>
        <p:spPr/>
        <p:txBody>
          <a:bodyPr tIns="45700" bIns="45700"/>
          <a:lstStyle/>
          <a:p>
            <a:pPr eaLnBrk="1" hangingPunct="1"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3200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What is a print made of?</a:t>
            </a:r>
          </a:p>
          <a:p>
            <a:pPr lvl="1" eaLnBrk="1" hangingPunct="1">
              <a:spcBef>
                <a:spcPts val="563"/>
              </a:spcBef>
              <a:buClr>
                <a:schemeClr val="accent2"/>
              </a:buClr>
              <a:buSzPct val="70000"/>
              <a:buFont typeface="Noto Sans Symbols"/>
              <a:buChar char="■"/>
            </a:pPr>
            <a:r>
              <a:rPr lang="en-US" sz="2800" b="1" u="sng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Matrix</a:t>
            </a:r>
            <a:r>
              <a:rPr lang="en-US" sz="2800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:  a surface in which a design is prepared before being transferred through pressure to a receiving surface (think of a sole of a shoe in mud)</a:t>
            </a:r>
          </a:p>
          <a:p>
            <a:pPr lvl="1" eaLnBrk="1" hangingPunct="1">
              <a:spcBef>
                <a:spcPts val="563"/>
              </a:spcBef>
              <a:buClr>
                <a:schemeClr val="accent2"/>
              </a:buClr>
              <a:buSzPct val="70000"/>
              <a:buFont typeface="Noto Sans Symbols"/>
              <a:buChar char="■"/>
            </a:pPr>
            <a:r>
              <a:rPr lang="en-US" sz="2800" b="1" u="sng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Impression</a:t>
            </a:r>
            <a:r>
              <a:rPr lang="en-US" sz="2800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:  the printed image created by a matrix</a:t>
            </a:r>
          </a:p>
          <a:p>
            <a:pPr lvl="1" eaLnBrk="1" hangingPunct="1">
              <a:spcBef>
                <a:spcPts val="563"/>
              </a:spcBef>
              <a:buClr>
                <a:schemeClr val="accent2"/>
              </a:buClr>
              <a:buSzPct val="25000"/>
              <a:buFont typeface="Noto Sans Symbols"/>
              <a:buNone/>
            </a:pPr>
            <a:r>
              <a:rPr lang="en-US" sz="2800" i="1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    </a:t>
            </a:r>
          </a:p>
          <a:p>
            <a:pPr lvl="1" eaLnBrk="1" hangingPunct="1">
              <a:spcBef>
                <a:spcPts val="563"/>
              </a:spcBef>
              <a:buClr>
                <a:schemeClr val="accent2"/>
              </a:buClr>
              <a:buSzPct val="25000"/>
              <a:buFont typeface="Noto Sans Symbols"/>
              <a:buNone/>
            </a:pPr>
            <a:r>
              <a:rPr lang="en-US" sz="2800" i="1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    A single matrix can be used to create many impressions, often identical, each considered an original work of art</a:t>
            </a:r>
          </a:p>
          <a:p>
            <a:pPr lvl="1" eaLnBrk="1" hangingPunct="1">
              <a:spcBef>
                <a:spcPts val="563"/>
              </a:spcBef>
              <a:buClr>
                <a:schemeClr val="accent2"/>
              </a:buClr>
              <a:buSzPct val="70000"/>
              <a:buFont typeface="Noto Sans Symbols"/>
              <a:buNone/>
            </a:pPr>
            <a:endParaRPr lang="en-US" sz="2800" smtClean="0">
              <a:solidFill>
                <a:srgbClr val="FFFFFF"/>
              </a:solidFill>
              <a:latin typeface="Quattrocento" charset="0"/>
              <a:cs typeface="Arial" charset="0"/>
              <a:sym typeface="Quattrocento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hape 160"/>
          <p:cNvSpPr txBox="1"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 tIns="45700" bIns="45700"/>
          <a:lstStyle/>
          <a:p>
            <a:pPr algn="ctr" eaLnBrk="1" hangingPunct="1">
              <a:buSzPct val="25000"/>
            </a:pPr>
            <a:r>
              <a:rPr lang="en-US" sz="4100" b="1" smtClean="0">
                <a:solidFill>
                  <a:srgbClr val="7BBEEC"/>
                </a:solidFill>
                <a:latin typeface="Garamond" pitchFamily="18" charset="0"/>
                <a:cs typeface="Arial" charset="0"/>
                <a:sym typeface="Garamond" pitchFamily="18" charset="0"/>
              </a:rPr>
              <a:t>INTAGLIO PRINTS</a:t>
            </a:r>
          </a:p>
        </p:txBody>
      </p:sp>
      <p:sp>
        <p:nvSpPr>
          <p:cNvPr id="32770" name="Shape 161"/>
          <p:cNvSpPr txBox="1">
            <a:spLocks noGrp="1"/>
          </p:cNvSpPr>
          <p:nvPr>
            <p:ph type="body" idx="4294967295"/>
          </p:nvPr>
        </p:nvSpPr>
        <p:spPr>
          <a:xfrm>
            <a:off x="457200" y="1143000"/>
            <a:ext cx="8229600" cy="5384800"/>
          </a:xfrm>
        </p:spPr>
        <p:txBody>
          <a:bodyPr tIns="45700" bIns="45700"/>
          <a:lstStyle/>
          <a:p>
            <a:pPr eaLnBrk="1" hangingPunct="1"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3000" smtClean="0">
                <a:solidFill>
                  <a:srgbClr val="FFFFFF"/>
                </a:solidFill>
                <a:latin typeface="Garamond" pitchFamily="18" charset="0"/>
                <a:cs typeface="Arial" charset="0"/>
                <a:sym typeface="Garamond" pitchFamily="18" charset="0"/>
              </a:rPr>
              <a:t>Reverse process of the relief, in which areas meant to print are </a:t>
            </a:r>
            <a:r>
              <a:rPr lang="en-US" sz="3000" u="sng" smtClean="0">
                <a:solidFill>
                  <a:srgbClr val="FFFFFF"/>
                </a:solidFill>
                <a:latin typeface="Garamond" pitchFamily="18" charset="0"/>
                <a:cs typeface="Arial" charset="0"/>
                <a:sym typeface="Garamond" pitchFamily="18" charset="0"/>
              </a:rPr>
              <a:t>below the surface of the printing plate</a:t>
            </a:r>
          </a:p>
          <a:p>
            <a:pPr eaLnBrk="1" hangingPunct="1">
              <a:spcBef>
                <a:spcPts val="600"/>
              </a:spcBef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3000" smtClean="0">
                <a:solidFill>
                  <a:srgbClr val="FFFFFF"/>
                </a:solidFill>
                <a:latin typeface="Garamond" pitchFamily="18" charset="0"/>
                <a:cs typeface="Arial" charset="0"/>
                <a:sym typeface="Garamond" pitchFamily="18" charset="0"/>
              </a:rPr>
              <a:t>The artist uses a sharp tool or acid to make the lines and grooves in a metal plate</a:t>
            </a:r>
          </a:p>
          <a:p>
            <a:pPr eaLnBrk="1" hangingPunct="1">
              <a:spcBef>
                <a:spcPts val="600"/>
              </a:spcBef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3000" smtClean="0">
                <a:solidFill>
                  <a:srgbClr val="FFFFFF"/>
                </a:solidFill>
                <a:latin typeface="Garamond" pitchFamily="18" charset="0"/>
                <a:cs typeface="Arial" charset="0"/>
                <a:sym typeface="Garamond" pitchFamily="18" charset="0"/>
              </a:rPr>
              <a:t>When the plate is inked, the ink sinks into the depressions </a:t>
            </a:r>
          </a:p>
          <a:p>
            <a:pPr eaLnBrk="1" hangingPunct="1">
              <a:spcBef>
                <a:spcPts val="600"/>
              </a:spcBef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3000" smtClean="0">
                <a:solidFill>
                  <a:srgbClr val="FFFFFF"/>
                </a:solidFill>
                <a:latin typeface="Garamond" pitchFamily="18" charset="0"/>
                <a:cs typeface="Arial" charset="0"/>
                <a:sym typeface="Garamond" pitchFamily="18" charset="0"/>
              </a:rPr>
              <a:t>When the paper is dampened, it is brought in contact with the image under pressure</a:t>
            </a:r>
          </a:p>
          <a:p>
            <a:pPr eaLnBrk="1" hangingPunct="1">
              <a:spcBef>
                <a:spcPts val="600"/>
              </a:spcBef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3000" smtClean="0">
                <a:solidFill>
                  <a:srgbClr val="FFFFFF"/>
                </a:solidFill>
                <a:latin typeface="Garamond" pitchFamily="18" charset="0"/>
                <a:cs typeface="Arial" charset="0"/>
                <a:sym typeface="Garamond" pitchFamily="18" charset="0"/>
              </a:rPr>
              <a:t>The paper is pushed into the depressions to pick up the image</a:t>
            </a:r>
          </a:p>
          <a:p>
            <a:pPr eaLnBrk="1" hangingPunct="1">
              <a:spcBef>
                <a:spcPts val="600"/>
              </a:spcBef>
              <a:buClr>
                <a:schemeClr val="hlink"/>
              </a:buClr>
              <a:buSzPct val="25000"/>
              <a:buFont typeface="Noto Sans Symbols"/>
              <a:buNone/>
            </a:pPr>
            <a:endParaRPr lang="en-US" sz="3000" smtClean="0">
              <a:solidFill>
                <a:srgbClr val="FFFFFF"/>
              </a:solidFill>
              <a:latin typeface="Garamond" pitchFamily="18" charset="0"/>
              <a:cs typeface="Arial" charset="0"/>
              <a:sym typeface="Garamond" pitchFamily="18" charset="0"/>
            </a:endParaRPr>
          </a:p>
          <a:p>
            <a:pPr eaLnBrk="1" hangingPunct="1">
              <a:spcBef>
                <a:spcPts val="600"/>
              </a:spcBef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3000" u="sng" smtClean="0">
                <a:solidFill>
                  <a:schemeClr val="hlink"/>
                </a:solidFill>
                <a:latin typeface="Garamond" pitchFamily="18" charset="0"/>
                <a:cs typeface="Arial" charset="0"/>
                <a:sym typeface="Garamond" pitchFamily="18" charset="0"/>
                <a:hlinkClick r:id="rId3"/>
              </a:rPr>
              <a:t>http://www.youtube.com/watch?v=QA-La4ljQIA</a:t>
            </a:r>
          </a:p>
          <a:p>
            <a:pPr eaLnBrk="1" hangingPunct="1">
              <a:spcBef>
                <a:spcPts val="600"/>
              </a:spcBef>
              <a:buClr>
                <a:schemeClr val="hlink"/>
              </a:buClr>
              <a:buSzPct val="70000"/>
              <a:buFont typeface="Noto Sans Symbols"/>
              <a:buNone/>
            </a:pPr>
            <a:endParaRPr lang="en-US" sz="3000" smtClean="0">
              <a:solidFill>
                <a:srgbClr val="FFFFFF"/>
              </a:solidFill>
              <a:latin typeface="Garamond" pitchFamily="18" charset="0"/>
              <a:cs typeface="Arial" charset="0"/>
              <a:sym typeface="Garamond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hape 166"/>
          <p:cNvSpPr txBox="1">
            <a:spLocks noGrp="1"/>
          </p:cNvSpPr>
          <p:nvPr>
            <p:ph type="title" idx="4294967295"/>
          </p:nvPr>
        </p:nvSpPr>
        <p:spPr>
          <a:xfrm>
            <a:off x="457200" y="285750"/>
            <a:ext cx="8229600" cy="1143000"/>
          </a:xfrm>
        </p:spPr>
        <p:txBody>
          <a:bodyPr tIns="45700" bIns="45700"/>
          <a:lstStyle/>
          <a:p>
            <a:pPr algn="ctr" eaLnBrk="1" hangingPunct="1">
              <a:buSzPct val="25000"/>
            </a:pPr>
            <a:r>
              <a:rPr lang="en-US" sz="4100" b="1" smtClean="0">
                <a:solidFill>
                  <a:srgbClr val="7BBEEC"/>
                </a:solidFill>
                <a:latin typeface="Garamond" pitchFamily="18" charset="0"/>
                <a:cs typeface="Arial" charset="0"/>
                <a:sym typeface="Garamond" pitchFamily="18" charset="0"/>
              </a:rPr>
              <a:t>INTAGLIO PRINTS</a:t>
            </a:r>
          </a:p>
        </p:txBody>
      </p:sp>
      <p:sp>
        <p:nvSpPr>
          <p:cNvPr id="34818" name="Shape 167"/>
          <p:cNvSpPr txBox="1">
            <a:spLocks noGrp="1"/>
          </p:cNvSpPr>
          <p:nvPr>
            <p:ph type="body" idx="4294967295"/>
          </p:nvPr>
        </p:nvSpPr>
        <p:spPr>
          <a:xfrm>
            <a:off x="457200" y="1260475"/>
            <a:ext cx="8229600" cy="4527550"/>
          </a:xfrm>
        </p:spPr>
        <p:txBody>
          <a:bodyPr tIns="45700" bIns="45700"/>
          <a:lstStyle/>
          <a:p>
            <a:pPr eaLnBrk="1" hangingPunct="1"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3200" u="sng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Engraving</a:t>
            </a:r>
          </a:p>
          <a:p>
            <a:pPr lvl="1" eaLnBrk="1" hangingPunct="1">
              <a:spcBef>
                <a:spcPts val="563"/>
              </a:spcBef>
              <a:buClr>
                <a:schemeClr val="accent2"/>
              </a:buClr>
              <a:buSzPct val="70000"/>
              <a:buFont typeface="Noto Sans Symbols"/>
              <a:buChar char="■"/>
            </a:pPr>
            <a:r>
              <a:rPr lang="en-US" sz="2800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Use of a </a:t>
            </a:r>
            <a:r>
              <a:rPr lang="en-US" sz="2800" u="sng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burin</a:t>
            </a:r>
            <a:r>
              <a:rPr lang="en-US" sz="2800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, a sharp instrument to cut lines into a metal plate</a:t>
            </a:r>
          </a:p>
          <a:p>
            <a:pPr lvl="1" eaLnBrk="1" hangingPunct="1">
              <a:spcBef>
                <a:spcPts val="563"/>
              </a:spcBef>
              <a:buClr>
                <a:schemeClr val="accent2"/>
              </a:buClr>
              <a:buSzPct val="70000"/>
              <a:buFont typeface="Noto Sans Symbols"/>
              <a:buChar char="■"/>
            </a:pPr>
            <a:r>
              <a:rPr lang="en-US" sz="2800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Very close to the </a:t>
            </a:r>
            <a:r>
              <a:rPr lang="en-US" sz="2800" u="sng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look of pen and ink</a:t>
            </a:r>
          </a:p>
          <a:p>
            <a:pPr lvl="1" eaLnBrk="1" hangingPunct="1">
              <a:spcBef>
                <a:spcPts val="563"/>
              </a:spcBef>
              <a:buClr>
                <a:schemeClr val="accent2"/>
              </a:buClr>
              <a:buSzPct val="70000"/>
              <a:buFont typeface="Noto Sans Symbols"/>
              <a:buChar char="■"/>
            </a:pPr>
            <a:r>
              <a:rPr lang="en-US" sz="2800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This was the principle way of </a:t>
            </a:r>
            <a:r>
              <a:rPr lang="en-US" sz="2800" u="sng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reproducing and</a:t>
            </a:r>
            <a:r>
              <a:rPr lang="en-US" sz="2800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 </a:t>
            </a:r>
            <a:r>
              <a:rPr lang="en-US" sz="2800" u="sng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disseminating art before photography</a:t>
            </a:r>
          </a:p>
          <a:p>
            <a:pPr lvl="1" eaLnBrk="1" hangingPunct="1">
              <a:spcBef>
                <a:spcPts val="563"/>
              </a:spcBef>
              <a:buClr>
                <a:schemeClr val="accent2"/>
              </a:buClr>
              <a:buSzPct val="70000"/>
              <a:buFont typeface="Noto Sans Symbols"/>
              <a:buNone/>
            </a:pPr>
            <a:endParaRPr lang="en-US" sz="2800" smtClean="0">
              <a:solidFill>
                <a:srgbClr val="FFFFFF"/>
              </a:solidFill>
              <a:latin typeface="Quattrocento" charset="0"/>
              <a:cs typeface="Arial" charset="0"/>
              <a:sym typeface="Quattrocento" charset="0"/>
            </a:endParaRPr>
          </a:p>
        </p:txBody>
      </p:sp>
      <p:pic>
        <p:nvPicPr>
          <p:cNvPr id="34819" name="Shape 168" descr="img_3150.jp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950" y="4294188"/>
            <a:ext cx="3076575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Shape 169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1700" y="4479925"/>
            <a:ext cx="3556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 idx="4294967295"/>
          </p:nvPr>
        </p:nvSpPr>
        <p:spPr/>
        <p:txBody>
          <a:bodyPr tIns="45700" bIns="4570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Pct val="25000"/>
              <a:defRPr/>
            </a:pPr>
            <a:r>
              <a:rPr lang="en-US" sz="3690" b="1">
                <a:solidFill>
                  <a:srgbClr val="7BBEEC"/>
                </a:solidFill>
                <a:latin typeface="Garamond"/>
                <a:ea typeface="Garamond"/>
                <a:cs typeface="Garamond"/>
                <a:sym typeface="Garamond"/>
              </a:rPr>
              <a:t>Raphael</a:t>
            </a:r>
            <a:br>
              <a:rPr lang="en-US" sz="3690" b="1">
                <a:solidFill>
                  <a:srgbClr val="7BBEEC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3690" b="1" i="1">
                <a:solidFill>
                  <a:srgbClr val="7BBEEC"/>
                </a:solidFill>
                <a:latin typeface="Garamond"/>
                <a:ea typeface="Garamond"/>
                <a:cs typeface="Garamond"/>
                <a:sym typeface="Garamond"/>
              </a:rPr>
              <a:t>The Judgment of Paris</a:t>
            </a:r>
          </a:p>
        </p:txBody>
      </p:sp>
      <p:pic>
        <p:nvPicPr>
          <p:cNvPr id="36866" name="Shape 175" descr="Urteil_des_Paris.jpg"/>
          <p:cNvPicPr preferRelativeResize="0">
            <a:picLocks noChangeAspect="1" noChangeArrowheads="1"/>
          </p:cNvPicPr>
          <p:nvPr>
            <p:ph type="body" idx="4294967295"/>
          </p:nvPr>
        </p:nvPicPr>
        <p:blipFill>
          <a:blip r:embed="rId3"/>
          <a:srcRect l="-8586" r="-8586"/>
          <a:stretch>
            <a:fillRect/>
          </a:stretch>
        </p:blipFill>
        <p:spPr/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hape 180"/>
          <p:cNvSpPr txBox="1">
            <a:spLocks noGrp="1"/>
          </p:cNvSpPr>
          <p:nvPr>
            <p:ph type="title" idx="4294967295"/>
          </p:nvPr>
        </p:nvSpPr>
        <p:spPr/>
        <p:txBody>
          <a:bodyPr tIns="45700" bIns="45700"/>
          <a:lstStyle/>
          <a:p>
            <a:pPr algn="ctr" eaLnBrk="1" hangingPunct="1">
              <a:buSzPct val="25000"/>
            </a:pPr>
            <a:r>
              <a:rPr lang="en-US" sz="4100" b="1" smtClean="0">
                <a:solidFill>
                  <a:srgbClr val="7BBEEC"/>
                </a:solidFill>
                <a:latin typeface="Garamond" pitchFamily="18" charset="0"/>
                <a:cs typeface="Arial" charset="0"/>
                <a:sym typeface="Garamond" pitchFamily="18" charset="0"/>
              </a:rPr>
              <a:t>INTAGLIO PRINTS</a:t>
            </a:r>
          </a:p>
        </p:txBody>
      </p:sp>
      <p:sp>
        <p:nvSpPr>
          <p:cNvPr id="38914" name="Shape 181"/>
          <p:cNvSpPr txBox="1">
            <a:spLocks noGrp="1"/>
          </p:cNvSpPr>
          <p:nvPr>
            <p:ph type="body" idx="4294967295"/>
          </p:nvPr>
        </p:nvSpPr>
        <p:spPr>
          <a:xfrm>
            <a:off x="457200" y="1427163"/>
            <a:ext cx="8229600" cy="4708525"/>
          </a:xfrm>
        </p:spPr>
        <p:txBody>
          <a:bodyPr tIns="45700" bIns="45700"/>
          <a:lstStyle/>
          <a:p>
            <a:pPr eaLnBrk="1" hangingPunct="1"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3200" u="sng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Dry-point</a:t>
            </a:r>
          </a:p>
          <a:p>
            <a:pPr lvl="1" eaLnBrk="1" hangingPunct="1">
              <a:spcBef>
                <a:spcPts val="563"/>
              </a:spcBef>
              <a:buClr>
                <a:schemeClr val="accent2"/>
              </a:buClr>
              <a:buSzPct val="70000"/>
              <a:buFont typeface="Noto Sans Symbols"/>
              <a:buChar char="■"/>
            </a:pPr>
            <a:r>
              <a:rPr lang="en-US" sz="2800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The cutting material is a </a:t>
            </a:r>
            <a:r>
              <a:rPr lang="en-US" sz="2800" u="sng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dry-point needle</a:t>
            </a:r>
          </a:p>
          <a:p>
            <a:pPr lvl="1" eaLnBrk="1" hangingPunct="1">
              <a:spcBef>
                <a:spcPts val="563"/>
              </a:spcBef>
              <a:buClr>
                <a:schemeClr val="accent2"/>
              </a:buClr>
              <a:buSzPct val="70000"/>
              <a:buFont typeface="Noto Sans Symbols"/>
              <a:buChar char="■"/>
            </a:pPr>
            <a:r>
              <a:rPr lang="en-US" sz="2800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As the tool scratches across the plate, it </a:t>
            </a:r>
            <a:r>
              <a:rPr lang="en-US" sz="2800" u="sng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raises a burr</a:t>
            </a:r>
            <a:r>
              <a:rPr lang="en-US" sz="2800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, which holds the ink</a:t>
            </a:r>
          </a:p>
          <a:p>
            <a:pPr lvl="1" eaLnBrk="1" hangingPunct="1">
              <a:spcBef>
                <a:spcPts val="563"/>
              </a:spcBef>
              <a:buClr>
                <a:schemeClr val="accent2"/>
              </a:buClr>
              <a:buSzPct val="70000"/>
              <a:buFont typeface="Noto Sans Symbols"/>
              <a:buChar char="■"/>
            </a:pPr>
            <a:r>
              <a:rPr lang="en-US" sz="2800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The process is </a:t>
            </a:r>
            <a:r>
              <a:rPr lang="en-US" sz="2800" u="sng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softer and less sharply detailed</a:t>
            </a:r>
            <a:r>
              <a:rPr lang="en-US" sz="2800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 than an engraved line</a:t>
            </a:r>
          </a:p>
          <a:p>
            <a:pPr lvl="1" eaLnBrk="1" hangingPunct="1">
              <a:spcBef>
                <a:spcPts val="563"/>
              </a:spcBef>
              <a:buClr>
                <a:schemeClr val="accent2"/>
              </a:buClr>
              <a:buSzPct val="25000"/>
              <a:buFont typeface="Noto Sans Symbols"/>
              <a:buNone/>
            </a:pPr>
            <a:endParaRPr lang="en-US" sz="2800" smtClean="0">
              <a:solidFill>
                <a:srgbClr val="FFFFFF"/>
              </a:solidFill>
              <a:latin typeface="Quattrocento" charset="0"/>
              <a:cs typeface="Arial" charset="0"/>
              <a:sym typeface="Quattrocento" charset="0"/>
            </a:endParaRPr>
          </a:p>
        </p:txBody>
      </p:sp>
      <p:pic>
        <p:nvPicPr>
          <p:cNvPr id="38915" name="Shape 182" descr="drypoint2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1625" y="3892550"/>
            <a:ext cx="1724025" cy="28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Shape 183" descr="E14shellbed-483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01850" y="4243388"/>
            <a:ext cx="2763838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hape 188"/>
          <p:cNvSpPr txBox="1"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 tIns="45700" bIns="45700"/>
          <a:lstStyle/>
          <a:p>
            <a:pPr algn="ctr" eaLnBrk="1" hangingPunct="1">
              <a:buSzPct val="25000"/>
            </a:pPr>
            <a:endParaRPr lang="en-US" sz="4400" b="1" i="1" smtClean="0">
              <a:solidFill>
                <a:srgbClr val="E5E5FF"/>
              </a:solidFill>
              <a:latin typeface="Garamond" pitchFamily="18" charset="0"/>
              <a:cs typeface="Arial" charset="0"/>
              <a:sym typeface="Garamond" pitchFamily="18" charset="0"/>
            </a:endParaRPr>
          </a:p>
        </p:txBody>
      </p:sp>
      <p:pic>
        <p:nvPicPr>
          <p:cNvPr id="40962" name="Shape 189" descr="drypoint stonewall.jpg"/>
          <p:cNvPicPr preferRelativeResize="0">
            <a:picLocks noChangeAspect="1" noChangeArrowheads="1"/>
          </p:cNvPicPr>
          <p:nvPr>
            <p:ph type="body" idx="4294967295"/>
          </p:nvPr>
        </p:nvPicPr>
        <p:blipFill>
          <a:blip r:embed="rId3"/>
          <a:srcRect l="-13631" r="-13631"/>
          <a:stretch>
            <a:fillRect/>
          </a:stretch>
        </p:blipFill>
        <p:spPr>
          <a:xfrm>
            <a:off x="-635000" y="393700"/>
            <a:ext cx="10339388" cy="591502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hape 194"/>
          <p:cNvSpPr txBox="1">
            <a:spLocks noGrp="1"/>
          </p:cNvSpPr>
          <p:nvPr>
            <p:ph type="title" idx="4294967295"/>
          </p:nvPr>
        </p:nvSpPr>
        <p:spPr/>
        <p:txBody>
          <a:bodyPr tIns="45700" bIns="45700"/>
          <a:lstStyle/>
          <a:p>
            <a:pPr algn="ctr" eaLnBrk="1" hangingPunct="1">
              <a:buSzPct val="25000"/>
            </a:pPr>
            <a:r>
              <a:rPr lang="en-US" sz="4100" b="1" smtClean="0">
                <a:solidFill>
                  <a:srgbClr val="7BBEEC"/>
                </a:solidFill>
                <a:latin typeface="Garamond" pitchFamily="18" charset="0"/>
                <a:cs typeface="Arial" charset="0"/>
                <a:sym typeface="Garamond" pitchFamily="18" charset="0"/>
              </a:rPr>
              <a:t>INTAGLIO PRINTS</a:t>
            </a:r>
          </a:p>
        </p:txBody>
      </p:sp>
      <p:sp>
        <p:nvSpPr>
          <p:cNvPr id="43010" name="Shape 195"/>
          <p:cNvSpPr txBox="1">
            <a:spLocks noGrp="1"/>
          </p:cNvSpPr>
          <p:nvPr>
            <p:ph type="body" idx="4294967295"/>
          </p:nvPr>
        </p:nvSpPr>
        <p:spPr/>
        <p:txBody>
          <a:bodyPr tIns="45700" bIns="45700"/>
          <a:lstStyle/>
          <a:p>
            <a:pPr eaLnBrk="1" hangingPunct="1"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3200" u="sng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Mezzotint</a:t>
            </a:r>
          </a:p>
          <a:p>
            <a:pPr lvl="1" eaLnBrk="1" hangingPunct="1">
              <a:spcBef>
                <a:spcPts val="563"/>
              </a:spcBef>
              <a:buClr>
                <a:schemeClr val="accent2"/>
              </a:buClr>
              <a:buSzPct val="70000"/>
              <a:buFont typeface="Noto Sans Symbols"/>
              <a:buChar char="■"/>
            </a:pPr>
            <a:r>
              <a:rPr lang="en-US" sz="2800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Considered a “reverse process” in which you are working dark to light</a:t>
            </a:r>
          </a:p>
          <a:p>
            <a:pPr lvl="1" eaLnBrk="1" hangingPunct="1">
              <a:spcBef>
                <a:spcPts val="563"/>
              </a:spcBef>
              <a:buClr>
                <a:schemeClr val="accent2"/>
              </a:buClr>
              <a:buSzPct val="25000"/>
              <a:buFont typeface="Noto Sans Symbols"/>
              <a:buNone/>
            </a:pPr>
            <a:endParaRPr lang="en-US" sz="2800" smtClean="0">
              <a:solidFill>
                <a:srgbClr val="FFFFFF"/>
              </a:solidFill>
              <a:latin typeface="Quattrocento" charset="0"/>
              <a:cs typeface="Arial" charset="0"/>
              <a:sym typeface="Quattrocento" charset="0"/>
            </a:endParaRPr>
          </a:p>
          <a:p>
            <a:pPr eaLnBrk="1" hangingPunct="1">
              <a:spcBef>
                <a:spcPts val="638"/>
              </a:spcBef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-US" sz="3200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STEPS OF THE PROCESS:</a:t>
            </a:r>
          </a:p>
          <a:p>
            <a:pPr marL="1371600" lvl="2" indent="-457200" eaLnBrk="1" hangingPunct="1">
              <a:spcBef>
                <a:spcPts val="475"/>
              </a:spcBef>
              <a:buClr>
                <a:srgbClr val="E5E5FF"/>
              </a:buClr>
              <a:buSzPct val="70000"/>
              <a:buFont typeface="Allerta" charset="0"/>
              <a:buAutoNum type="arabicPeriod"/>
            </a:pPr>
            <a:r>
              <a:rPr lang="en-US" sz="2400" u="sng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Roughen plate-</a:t>
            </a:r>
            <a:r>
              <a:rPr lang="en-US" sz="2400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 create spots to hold ink</a:t>
            </a:r>
          </a:p>
          <a:p>
            <a:pPr marL="1371600" lvl="2" indent="-457200" eaLnBrk="1" hangingPunct="1">
              <a:spcBef>
                <a:spcPts val="475"/>
              </a:spcBef>
              <a:buClr>
                <a:srgbClr val="E5E5FF"/>
              </a:buClr>
              <a:buSzPct val="70000"/>
              <a:buFont typeface="Allerta" charset="0"/>
              <a:buAutoNum type="arabicPeriod"/>
            </a:pPr>
            <a:r>
              <a:rPr lang="en-US" sz="2400" u="sng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Lighten spots</a:t>
            </a:r>
            <a:r>
              <a:rPr lang="en-US" sz="2400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 with a burnisher</a:t>
            </a:r>
          </a:p>
          <a:p>
            <a:pPr marL="1371600" lvl="2" indent="-457200" eaLnBrk="1" hangingPunct="1">
              <a:spcBef>
                <a:spcPts val="475"/>
              </a:spcBef>
              <a:buClr>
                <a:srgbClr val="E5E5FF"/>
              </a:buClr>
              <a:buSzPct val="70000"/>
              <a:buFont typeface="Allerta" charset="0"/>
              <a:buAutoNum type="arabicPeriod"/>
            </a:pPr>
            <a:r>
              <a:rPr lang="en-US" sz="2400" u="sng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Create a range of values</a:t>
            </a:r>
            <a:r>
              <a:rPr lang="en-US" sz="2400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 depending on the amount of pressure applied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 idx="4294967295"/>
          </p:nvPr>
        </p:nvSpPr>
        <p:spPr/>
        <p:txBody>
          <a:bodyPr tIns="45700" bIns="4570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Pct val="25000"/>
              <a:defRPr/>
            </a:pPr>
            <a:r>
              <a:rPr lang="en-US" sz="3690" b="1">
                <a:solidFill>
                  <a:srgbClr val="7BBEEC"/>
                </a:solidFill>
                <a:latin typeface="Garamond"/>
                <a:ea typeface="Garamond"/>
                <a:cs typeface="Garamond"/>
                <a:sym typeface="Garamond"/>
              </a:rPr>
              <a:t>Vija Celmins</a:t>
            </a:r>
            <a:br>
              <a:rPr lang="en-US" sz="3690" b="1">
                <a:solidFill>
                  <a:srgbClr val="7BBEEC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3690" b="1" i="1">
                <a:solidFill>
                  <a:srgbClr val="7BBEEC"/>
                </a:solidFill>
                <a:latin typeface="Garamond"/>
                <a:ea typeface="Garamond"/>
                <a:cs typeface="Garamond"/>
                <a:sym typeface="Garamond"/>
              </a:rPr>
              <a:t>Untitled</a:t>
            </a:r>
          </a:p>
        </p:txBody>
      </p:sp>
      <p:pic>
        <p:nvPicPr>
          <p:cNvPr id="45058" name="Shape 201" descr="The-View-(Sequoia-and-Moon).jpg"/>
          <p:cNvPicPr preferRelativeResize="0">
            <a:picLocks noChangeAspect="1" noChangeArrowheads="1"/>
          </p:cNvPicPr>
          <p:nvPr>
            <p:ph type="body" idx="4294967295"/>
          </p:nvPr>
        </p:nvPicPr>
        <p:blipFill>
          <a:blip r:embed="rId3"/>
          <a:srcRect l="-17349" r="-17349"/>
          <a:stretch>
            <a:fillRect/>
          </a:stretch>
        </p:blipFill>
        <p:spPr/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hape 206"/>
          <p:cNvSpPr txBox="1">
            <a:spLocks noGrp="1"/>
          </p:cNvSpPr>
          <p:nvPr>
            <p:ph type="title" idx="4294967295"/>
          </p:nvPr>
        </p:nvSpPr>
        <p:spPr/>
        <p:txBody>
          <a:bodyPr tIns="45700" bIns="45700"/>
          <a:lstStyle/>
          <a:p>
            <a:pPr algn="ctr" eaLnBrk="1" hangingPunct="1">
              <a:buSzPct val="25000"/>
            </a:pPr>
            <a:r>
              <a:rPr lang="en-US" sz="4100" b="1" smtClean="0">
                <a:solidFill>
                  <a:srgbClr val="7BBEEC"/>
                </a:solidFill>
                <a:latin typeface="Garamond" pitchFamily="18" charset="0"/>
                <a:cs typeface="Arial" charset="0"/>
                <a:sym typeface="Garamond" pitchFamily="18" charset="0"/>
              </a:rPr>
              <a:t>INTAGLIO PRINTS</a:t>
            </a:r>
          </a:p>
        </p:txBody>
      </p:sp>
      <p:sp>
        <p:nvSpPr>
          <p:cNvPr id="47106" name="Shape 207"/>
          <p:cNvSpPr txBox="1">
            <a:spLocks noGrp="1"/>
          </p:cNvSpPr>
          <p:nvPr>
            <p:ph type="body" idx="4294967295"/>
          </p:nvPr>
        </p:nvSpPr>
        <p:spPr/>
        <p:txBody>
          <a:bodyPr tIns="45700" bIns="45700"/>
          <a:lstStyle/>
          <a:p>
            <a:pPr eaLnBrk="1" hangingPunct="1"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3200" u="sng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Etching</a:t>
            </a:r>
          </a:p>
          <a:p>
            <a:pPr lvl="1" eaLnBrk="1" hangingPunct="1">
              <a:spcBef>
                <a:spcPts val="563"/>
              </a:spcBef>
              <a:buClr>
                <a:schemeClr val="accent2"/>
              </a:buClr>
              <a:buSzPct val="70000"/>
              <a:buFont typeface="Noto Sans Symbols"/>
              <a:buChar char="■"/>
            </a:pPr>
            <a:r>
              <a:rPr lang="en-US" sz="2800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An </a:t>
            </a:r>
            <a:r>
              <a:rPr lang="en-US" sz="2800" u="sng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acid resistant substance called a ground</a:t>
            </a:r>
            <a:r>
              <a:rPr lang="en-US" sz="2800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 is placed on a surface</a:t>
            </a:r>
          </a:p>
          <a:p>
            <a:pPr lvl="1" eaLnBrk="1" hangingPunct="1">
              <a:spcBef>
                <a:spcPts val="563"/>
              </a:spcBef>
              <a:buClr>
                <a:schemeClr val="accent2"/>
              </a:buClr>
              <a:buSzPct val="70000"/>
              <a:buFont typeface="Noto Sans Symbols"/>
              <a:buChar char="■"/>
            </a:pPr>
            <a:r>
              <a:rPr lang="en-US" sz="2800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The design is drawn with an </a:t>
            </a:r>
            <a:r>
              <a:rPr lang="en-US" sz="2800" u="sng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etching needle</a:t>
            </a:r>
          </a:p>
          <a:p>
            <a:pPr lvl="1" eaLnBrk="1" hangingPunct="1">
              <a:spcBef>
                <a:spcPts val="563"/>
              </a:spcBef>
              <a:buClr>
                <a:schemeClr val="accent2"/>
              </a:buClr>
              <a:buSzPct val="70000"/>
              <a:buFont typeface="Noto Sans Symbols"/>
              <a:buChar char="■"/>
            </a:pPr>
            <a:r>
              <a:rPr lang="en-US" sz="2800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The ground is removed, exposing the bare metal</a:t>
            </a:r>
          </a:p>
          <a:p>
            <a:pPr lvl="1" eaLnBrk="1" hangingPunct="1">
              <a:spcBef>
                <a:spcPts val="563"/>
              </a:spcBef>
              <a:buClr>
                <a:schemeClr val="accent2"/>
              </a:buClr>
              <a:buSzPct val="70000"/>
              <a:buFont typeface="Noto Sans Symbols"/>
              <a:buChar char="■"/>
            </a:pPr>
            <a:r>
              <a:rPr lang="en-US" sz="2800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The entire plate is </a:t>
            </a:r>
            <a:r>
              <a:rPr lang="en-US" sz="2800" u="sng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dipped in acid</a:t>
            </a:r>
          </a:p>
          <a:p>
            <a:pPr lvl="1" eaLnBrk="1" hangingPunct="1">
              <a:spcBef>
                <a:spcPts val="563"/>
              </a:spcBef>
              <a:buClr>
                <a:schemeClr val="accent2"/>
              </a:buClr>
              <a:buSzPct val="70000"/>
              <a:buFont typeface="Noto Sans Symbols"/>
              <a:buChar char="■"/>
            </a:pPr>
            <a:r>
              <a:rPr lang="en-US" sz="2800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The areas exposed by the needle are eaten by the acid</a:t>
            </a:r>
          </a:p>
          <a:p>
            <a:pPr lvl="1" eaLnBrk="1" hangingPunct="1">
              <a:spcBef>
                <a:spcPts val="563"/>
              </a:spcBef>
              <a:buClr>
                <a:schemeClr val="accent2"/>
              </a:buClr>
              <a:buSzPct val="70000"/>
              <a:buFont typeface="Noto Sans Symbols"/>
              <a:buChar char="■"/>
            </a:pPr>
            <a:r>
              <a:rPr lang="en-US" sz="2800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The ground is removed, and the plate is inked and printed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 idx="4294967295"/>
          </p:nvPr>
        </p:nvSpPr>
        <p:spPr/>
        <p:txBody>
          <a:bodyPr tIns="45700" bIns="4570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Pct val="25000"/>
              <a:defRPr/>
            </a:pPr>
            <a:r>
              <a:rPr lang="en-US" sz="3690" b="1">
                <a:solidFill>
                  <a:srgbClr val="7BBEEC"/>
                </a:solidFill>
                <a:latin typeface="Garamond"/>
                <a:ea typeface="Garamond"/>
                <a:cs typeface="Garamond"/>
                <a:sym typeface="Garamond"/>
              </a:rPr>
              <a:t>Rembrandt</a:t>
            </a:r>
            <a:br>
              <a:rPr lang="en-US" sz="3690" b="1">
                <a:solidFill>
                  <a:srgbClr val="7BBEEC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3690" b="1" i="1">
                <a:solidFill>
                  <a:srgbClr val="7BBEEC"/>
                </a:solidFill>
                <a:latin typeface="Garamond"/>
                <a:ea typeface="Garamond"/>
                <a:cs typeface="Garamond"/>
                <a:sym typeface="Garamond"/>
              </a:rPr>
              <a:t>Christ Preaching</a:t>
            </a:r>
          </a:p>
        </p:txBody>
      </p:sp>
      <p:pic>
        <p:nvPicPr>
          <p:cNvPr id="49154" name="Shape 213" descr="christ-preaching-1652.jpg"/>
          <p:cNvPicPr preferRelativeResize="0">
            <a:picLocks noChangeAspect="1" noChangeArrowheads="1"/>
          </p:cNvPicPr>
          <p:nvPr>
            <p:ph type="body" idx="4294967295"/>
          </p:nvPr>
        </p:nvPicPr>
        <p:blipFill>
          <a:blip r:embed="rId3"/>
          <a:srcRect l="-15268" r="-15268"/>
          <a:stretch>
            <a:fillRect/>
          </a:stretch>
        </p:blipFill>
        <p:spPr/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hape 218"/>
          <p:cNvSpPr txBox="1">
            <a:spLocks noGrp="1"/>
          </p:cNvSpPr>
          <p:nvPr>
            <p:ph type="title" idx="4294967295"/>
          </p:nvPr>
        </p:nvSpPr>
        <p:spPr/>
        <p:txBody>
          <a:bodyPr tIns="45700" bIns="45700"/>
          <a:lstStyle/>
          <a:p>
            <a:pPr algn="ctr" eaLnBrk="1" hangingPunct="1">
              <a:buSzPct val="25000"/>
            </a:pPr>
            <a:r>
              <a:rPr lang="en-US" sz="4100" b="1" smtClean="0">
                <a:solidFill>
                  <a:srgbClr val="7BBEEC"/>
                </a:solidFill>
                <a:latin typeface="Garamond" pitchFamily="18" charset="0"/>
                <a:cs typeface="Arial" charset="0"/>
                <a:sym typeface="Garamond" pitchFamily="18" charset="0"/>
              </a:rPr>
              <a:t>INTAGLIO PRINTS</a:t>
            </a:r>
          </a:p>
        </p:txBody>
      </p:sp>
      <p:sp>
        <p:nvSpPr>
          <p:cNvPr id="51202" name="Shape 219"/>
          <p:cNvSpPr txBox="1">
            <a:spLocks noGrp="1"/>
          </p:cNvSpPr>
          <p:nvPr>
            <p:ph type="body" idx="4294967295"/>
          </p:nvPr>
        </p:nvSpPr>
        <p:spPr>
          <a:xfrm>
            <a:off x="179388" y="1165225"/>
            <a:ext cx="8229600" cy="4527550"/>
          </a:xfrm>
        </p:spPr>
        <p:txBody>
          <a:bodyPr tIns="45700" bIns="45700"/>
          <a:lstStyle/>
          <a:p>
            <a:pPr eaLnBrk="1" hangingPunct="1"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3200" u="sng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Aquatint</a:t>
            </a:r>
          </a:p>
          <a:p>
            <a:pPr lvl="1" eaLnBrk="1" hangingPunct="1">
              <a:spcBef>
                <a:spcPts val="563"/>
              </a:spcBef>
              <a:buClr>
                <a:schemeClr val="accent2"/>
              </a:buClr>
              <a:buSzPct val="70000"/>
              <a:buFont typeface="Noto Sans Symbols"/>
              <a:buChar char="■"/>
            </a:pPr>
            <a:r>
              <a:rPr lang="en-US" sz="2800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Achieve </a:t>
            </a:r>
            <a:r>
              <a:rPr lang="en-US" sz="2800" u="sng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flat areas of tone</a:t>
            </a:r>
          </a:p>
          <a:p>
            <a:pPr lvl="1" eaLnBrk="1" hangingPunct="1">
              <a:spcBef>
                <a:spcPts val="563"/>
              </a:spcBef>
              <a:buClr>
                <a:schemeClr val="accent2"/>
              </a:buClr>
              <a:buSzPct val="70000"/>
              <a:buFont typeface="Noto Sans Symbols"/>
              <a:buChar char="■"/>
            </a:pPr>
            <a:r>
              <a:rPr lang="en-US" sz="2800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Similar to </a:t>
            </a:r>
            <a:r>
              <a:rPr lang="en-US" sz="2800" u="sng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plates of color</a:t>
            </a:r>
          </a:p>
          <a:p>
            <a:pPr lvl="1" eaLnBrk="1" hangingPunct="1">
              <a:spcBef>
                <a:spcPts val="563"/>
              </a:spcBef>
              <a:buClr>
                <a:schemeClr val="accent2"/>
              </a:buClr>
              <a:buSzPct val="70000"/>
              <a:buFont typeface="Noto Sans Symbols"/>
              <a:buChar char="■"/>
            </a:pPr>
            <a:r>
              <a:rPr lang="en-US" sz="2800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The </a:t>
            </a:r>
            <a:r>
              <a:rPr lang="en-US" sz="2800" u="sng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acid bites in large areas</a:t>
            </a:r>
            <a:r>
              <a:rPr lang="en-US" sz="2800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 on the plate</a:t>
            </a:r>
          </a:p>
          <a:p>
            <a:pPr lvl="1" eaLnBrk="1" hangingPunct="1">
              <a:spcBef>
                <a:spcPts val="563"/>
              </a:spcBef>
              <a:buClr>
                <a:schemeClr val="accent2"/>
              </a:buClr>
              <a:buSzPct val="70000"/>
              <a:buFont typeface="Noto Sans Symbols"/>
              <a:buChar char="■"/>
            </a:pPr>
            <a:r>
              <a:rPr lang="en-US" sz="2800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Often </a:t>
            </a:r>
            <a:r>
              <a:rPr lang="en-US" sz="2800" u="sng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mixed with other techniques</a:t>
            </a:r>
            <a:r>
              <a:rPr lang="en-US" sz="2800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 to produce lines and values</a:t>
            </a:r>
          </a:p>
        </p:txBody>
      </p:sp>
      <p:pic>
        <p:nvPicPr>
          <p:cNvPr id="51203" name="Shape 220" descr="prg198y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875" y="3973513"/>
            <a:ext cx="174942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Shape 221" descr="mulvay_main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8138" y="4467225"/>
            <a:ext cx="2921000" cy="2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 tIns="45700" bIns="4570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Pct val="25000"/>
              <a:defRPr/>
            </a:pPr>
            <a:r>
              <a:rPr lang="en-US" sz="3690" b="1">
                <a:solidFill>
                  <a:srgbClr val="7BBEEC"/>
                </a:solidFill>
                <a:latin typeface="Garamond"/>
                <a:ea typeface="Garamond"/>
                <a:cs typeface="Garamond"/>
                <a:sym typeface="Garamond"/>
              </a:rPr>
              <a:t>What are the processes in Printmaking?</a:t>
            </a:r>
          </a:p>
        </p:txBody>
      </p:sp>
      <p:sp>
        <p:nvSpPr>
          <p:cNvPr id="16386" name="Shape 109"/>
          <p:cNvSpPr txBox="1">
            <a:spLocks noGrp="1"/>
          </p:cNvSpPr>
          <p:nvPr>
            <p:ph type="body" idx="4294967295"/>
          </p:nvPr>
        </p:nvSpPr>
        <p:spPr/>
        <p:txBody>
          <a:bodyPr tIns="45700" bIns="45700"/>
          <a:lstStyle/>
          <a:p>
            <a:pPr eaLnBrk="1" hangingPunct="1"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3200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RELIEF</a:t>
            </a:r>
          </a:p>
          <a:p>
            <a:pPr eaLnBrk="1" hangingPunct="1">
              <a:spcBef>
                <a:spcPts val="638"/>
              </a:spcBef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3200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INTAGLIO</a:t>
            </a:r>
          </a:p>
          <a:p>
            <a:pPr eaLnBrk="1" hangingPunct="1">
              <a:spcBef>
                <a:spcPts val="638"/>
              </a:spcBef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3200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LITHOGRAPHY</a:t>
            </a:r>
          </a:p>
          <a:p>
            <a:pPr eaLnBrk="1" hangingPunct="1">
              <a:spcBef>
                <a:spcPts val="638"/>
              </a:spcBef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3200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SCREENPRINTING</a:t>
            </a:r>
          </a:p>
          <a:p>
            <a:pPr eaLnBrk="1" hangingPunct="1">
              <a:spcBef>
                <a:spcPts val="638"/>
              </a:spcBef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3200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MONOTYPE</a:t>
            </a:r>
          </a:p>
          <a:p>
            <a:pPr eaLnBrk="1" hangingPunct="1">
              <a:spcBef>
                <a:spcPts val="638"/>
              </a:spcBef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3200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COMPUTERS (we will cover this in an upcoming chapter…)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 idx="4294967295"/>
          </p:nvPr>
        </p:nvSpPr>
        <p:spPr/>
        <p:txBody>
          <a:bodyPr tIns="45700" bIns="4570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Pct val="25000"/>
              <a:defRPr/>
            </a:pPr>
            <a:r>
              <a:rPr lang="en-US" sz="3690" b="1">
                <a:solidFill>
                  <a:srgbClr val="7BBEEC"/>
                </a:solidFill>
                <a:latin typeface="Garamond"/>
                <a:ea typeface="Garamond"/>
                <a:cs typeface="Garamond"/>
                <a:sym typeface="Garamond"/>
              </a:rPr>
              <a:t>Mary Cassatt</a:t>
            </a:r>
            <a:br>
              <a:rPr lang="en-US" sz="3690" b="1">
                <a:solidFill>
                  <a:srgbClr val="7BBEEC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3690" b="1" i="1">
                <a:solidFill>
                  <a:srgbClr val="7BBEEC"/>
                </a:solidFill>
                <a:latin typeface="Garamond"/>
                <a:ea typeface="Garamond"/>
                <a:cs typeface="Garamond"/>
                <a:sym typeface="Garamond"/>
              </a:rPr>
              <a:t>Woman Bathing</a:t>
            </a:r>
          </a:p>
        </p:txBody>
      </p:sp>
      <p:pic>
        <p:nvPicPr>
          <p:cNvPr id="53250" name="Shape 227" descr="mary-cassatt-woman-bathing_a.jpg"/>
          <p:cNvPicPr preferRelativeResize="0">
            <a:picLocks noChangeAspect="1" noChangeArrowheads="1"/>
          </p:cNvPicPr>
          <p:nvPr>
            <p:ph type="body" idx="4294967295"/>
          </p:nvPr>
        </p:nvPicPr>
        <p:blipFill>
          <a:blip r:embed="rId3"/>
          <a:srcRect l="-73958" r="-73956"/>
          <a:stretch>
            <a:fillRect/>
          </a:stretch>
        </p:blipFill>
        <p:spPr/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hape 232"/>
          <p:cNvSpPr txBox="1">
            <a:spLocks noGrp="1"/>
          </p:cNvSpPr>
          <p:nvPr>
            <p:ph type="title" idx="4294967295"/>
          </p:nvPr>
        </p:nvSpPr>
        <p:spPr/>
        <p:txBody>
          <a:bodyPr tIns="45700" bIns="45700"/>
          <a:lstStyle/>
          <a:p>
            <a:pPr algn="ctr" eaLnBrk="1" hangingPunct="1">
              <a:buSzPct val="25000"/>
            </a:pPr>
            <a:r>
              <a:rPr lang="en-US" sz="4100" b="1" smtClean="0">
                <a:solidFill>
                  <a:srgbClr val="7BBEEC"/>
                </a:solidFill>
                <a:latin typeface="Garamond" pitchFamily="18" charset="0"/>
                <a:cs typeface="Arial" charset="0"/>
                <a:sym typeface="Garamond" pitchFamily="18" charset="0"/>
              </a:rPr>
              <a:t>INTAGLIO PRINTS</a:t>
            </a:r>
          </a:p>
        </p:txBody>
      </p:sp>
      <p:sp>
        <p:nvSpPr>
          <p:cNvPr id="55298" name="Shape 233"/>
          <p:cNvSpPr txBox="1">
            <a:spLocks noGrp="1"/>
          </p:cNvSpPr>
          <p:nvPr>
            <p:ph type="body" idx="4294967295"/>
          </p:nvPr>
        </p:nvSpPr>
        <p:spPr/>
        <p:txBody>
          <a:bodyPr tIns="45700" bIns="45700"/>
          <a:lstStyle/>
          <a:p>
            <a:pPr eaLnBrk="1" hangingPunct="1"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3200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Lithography</a:t>
            </a:r>
          </a:p>
          <a:p>
            <a:pPr lvl="1" eaLnBrk="1" hangingPunct="1">
              <a:spcBef>
                <a:spcPts val="563"/>
              </a:spcBef>
              <a:buClr>
                <a:schemeClr val="accent2"/>
              </a:buClr>
              <a:buSzPct val="70000"/>
              <a:buFont typeface="Noto Sans Symbols"/>
              <a:buChar char="■"/>
            </a:pPr>
            <a:r>
              <a:rPr lang="en-US" sz="2800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Considered a “</a:t>
            </a:r>
            <a:r>
              <a:rPr lang="en-US" sz="2800" u="sng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planographic process</a:t>
            </a:r>
            <a:r>
              <a:rPr lang="en-US" sz="2800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” in which the whole printing surface is flat</a:t>
            </a:r>
          </a:p>
          <a:p>
            <a:pPr lvl="1" eaLnBrk="1" hangingPunct="1">
              <a:spcBef>
                <a:spcPts val="563"/>
              </a:spcBef>
              <a:buClr>
                <a:schemeClr val="accent2"/>
              </a:buClr>
              <a:buSzPct val="70000"/>
              <a:buFont typeface="Noto Sans Symbols"/>
              <a:buChar char="■"/>
            </a:pPr>
            <a:r>
              <a:rPr lang="en-US" sz="2800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Relies on the principle that </a:t>
            </a:r>
            <a:r>
              <a:rPr lang="en-US" sz="2800" u="sng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oil and water don’t mix</a:t>
            </a:r>
          </a:p>
          <a:p>
            <a:pPr lvl="1" eaLnBrk="1" hangingPunct="1">
              <a:spcBef>
                <a:spcPts val="563"/>
              </a:spcBef>
              <a:buClr>
                <a:schemeClr val="accent2"/>
              </a:buClr>
              <a:buSzPct val="70000"/>
              <a:buFont typeface="Noto Sans Symbols"/>
              <a:buChar char="■"/>
            </a:pPr>
            <a:r>
              <a:rPr lang="en-US" sz="2800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A grease based crayon is used to draw with</a:t>
            </a:r>
          </a:p>
          <a:p>
            <a:pPr lvl="1" eaLnBrk="1" hangingPunct="1">
              <a:spcBef>
                <a:spcPts val="563"/>
              </a:spcBef>
              <a:buClr>
                <a:schemeClr val="accent2"/>
              </a:buClr>
              <a:buSzPct val="70000"/>
              <a:buFont typeface="Noto Sans Symbols"/>
              <a:buChar char="■"/>
            </a:pPr>
            <a:r>
              <a:rPr lang="en-US" sz="2800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The stone is subjected to treatment in an acid solution, then the printer dampens the stone</a:t>
            </a:r>
          </a:p>
          <a:p>
            <a:pPr lvl="1" eaLnBrk="1" hangingPunct="1">
              <a:spcBef>
                <a:spcPts val="563"/>
              </a:spcBef>
              <a:buClr>
                <a:schemeClr val="accent2"/>
              </a:buClr>
              <a:buSzPct val="70000"/>
              <a:buFont typeface="Noto Sans Symbols"/>
              <a:buChar char="■"/>
            </a:pPr>
            <a:r>
              <a:rPr lang="en-US" sz="2800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The end result </a:t>
            </a:r>
            <a:r>
              <a:rPr lang="en-US" sz="2800" u="sng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looks much like crayon on stone</a:t>
            </a:r>
          </a:p>
          <a:p>
            <a:pPr lvl="1" eaLnBrk="1" hangingPunct="1">
              <a:spcBef>
                <a:spcPts val="563"/>
              </a:spcBef>
              <a:buClr>
                <a:schemeClr val="accent2"/>
              </a:buClr>
              <a:buSzPct val="70000"/>
              <a:buFont typeface="Noto Sans Symbols"/>
              <a:buNone/>
            </a:pPr>
            <a:endParaRPr lang="en-US" sz="2800" smtClean="0">
              <a:solidFill>
                <a:srgbClr val="FFFFFF"/>
              </a:solidFill>
              <a:latin typeface="Quattrocento" charset="0"/>
              <a:cs typeface="Arial" charset="0"/>
              <a:sym typeface="Quattrocento" charset="0"/>
            </a:endParaRPr>
          </a:p>
          <a:p>
            <a:pPr lvl="1" eaLnBrk="1" hangingPunct="1">
              <a:spcBef>
                <a:spcPts val="563"/>
              </a:spcBef>
              <a:buClr>
                <a:schemeClr val="accent2"/>
              </a:buClr>
              <a:buSzPct val="70000"/>
              <a:buFont typeface="Noto Sans Symbols"/>
              <a:buChar char="■"/>
            </a:pPr>
            <a:r>
              <a:rPr lang="en-US" sz="2800" u="sng" smtClean="0">
                <a:solidFill>
                  <a:schemeClr val="hlink"/>
                </a:solidFill>
                <a:latin typeface="Quattrocento" charset="0"/>
                <a:cs typeface="Arial" charset="0"/>
                <a:sym typeface="Quattrocento" charset="0"/>
                <a:hlinkClick r:id="rId3"/>
              </a:rPr>
              <a:t>http://www.youtube.com/watch?v=JHw5_1Hopsc</a:t>
            </a:r>
          </a:p>
          <a:p>
            <a:pPr lvl="1" eaLnBrk="1" hangingPunct="1">
              <a:spcBef>
                <a:spcPts val="563"/>
              </a:spcBef>
              <a:buClr>
                <a:schemeClr val="accent2"/>
              </a:buClr>
              <a:buSzPct val="25000"/>
              <a:buFont typeface="Noto Sans Symbols"/>
              <a:buNone/>
            </a:pPr>
            <a:endParaRPr lang="en-US" sz="2800" smtClean="0">
              <a:solidFill>
                <a:srgbClr val="FFFFFF"/>
              </a:solidFill>
              <a:latin typeface="Quattrocento" charset="0"/>
              <a:cs typeface="Arial" charset="0"/>
              <a:sym typeface="Quattrocento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hape 238"/>
          <p:cNvSpPr txBox="1">
            <a:spLocks noGrp="1"/>
          </p:cNvSpPr>
          <p:nvPr>
            <p:ph type="title" idx="4294967295"/>
          </p:nvPr>
        </p:nvSpPr>
        <p:spPr/>
        <p:txBody>
          <a:bodyPr tIns="45700" bIns="45700"/>
          <a:lstStyle/>
          <a:p>
            <a:pPr algn="ctr" eaLnBrk="1" hangingPunct="1">
              <a:buSzPct val="25000"/>
            </a:pPr>
            <a:r>
              <a:rPr lang="en-US" sz="4100" b="1" smtClean="0">
                <a:solidFill>
                  <a:srgbClr val="7BBEEC"/>
                </a:solidFill>
                <a:latin typeface="Garamond" pitchFamily="18" charset="0"/>
                <a:cs typeface="Arial" charset="0"/>
                <a:sym typeface="Garamond" pitchFamily="18" charset="0"/>
              </a:rPr>
              <a:t>INTAGLIO PRINTS</a:t>
            </a:r>
          </a:p>
        </p:txBody>
      </p:sp>
      <p:sp>
        <p:nvSpPr>
          <p:cNvPr id="57346" name="Shape 239"/>
          <p:cNvSpPr txBox="1">
            <a:spLocks noGrp="1"/>
          </p:cNvSpPr>
          <p:nvPr>
            <p:ph type="body" idx="4294967295"/>
          </p:nvPr>
        </p:nvSpPr>
        <p:spPr/>
        <p:txBody>
          <a:bodyPr tIns="45700" bIns="45700"/>
          <a:lstStyle/>
          <a:p>
            <a:pPr eaLnBrk="1" hangingPunct="1"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3200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Lithography stone:</a:t>
            </a:r>
          </a:p>
        </p:txBody>
      </p:sp>
      <p:pic>
        <p:nvPicPr>
          <p:cNvPr id="57347" name="Shape 240" descr="Lithography_stone_Princeton_motif.jp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2513" y="2319338"/>
            <a:ext cx="6515100" cy="426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hape 245"/>
          <p:cNvSpPr txBox="1">
            <a:spLocks noGrp="1"/>
          </p:cNvSpPr>
          <p:nvPr>
            <p:ph type="title" idx="4294967295"/>
          </p:nvPr>
        </p:nvSpPr>
        <p:spPr/>
        <p:txBody>
          <a:bodyPr tIns="45700" bIns="45700"/>
          <a:lstStyle/>
          <a:p>
            <a:pPr algn="ctr" eaLnBrk="1" hangingPunct="1">
              <a:buSzPct val="25000"/>
            </a:pPr>
            <a:r>
              <a:rPr lang="en-US" sz="4100" b="1" smtClean="0">
                <a:solidFill>
                  <a:srgbClr val="7BBEEC"/>
                </a:solidFill>
                <a:latin typeface="Garamond" pitchFamily="18" charset="0"/>
                <a:cs typeface="Arial" charset="0"/>
                <a:sym typeface="Garamond" pitchFamily="18" charset="0"/>
              </a:rPr>
              <a:t>SCREENPRINTING</a:t>
            </a:r>
          </a:p>
        </p:txBody>
      </p:sp>
      <p:sp>
        <p:nvSpPr>
          <p:cNvPr id="246" name="Shape 246"/>
          <p:cNvSpPr txBox="1">
            <a:spLocks noGrp="1"/>
          </p:cNvSpPr>
          <p:nvPr>
            <p:ph type="body" idx="4294967295"/>
          </p:nvPr>
        </p:nvSpPr>
        <p:spPr/>
        <p:txBody>
          <a:bodyPr tIns="45700" bIns="45700">
            <a:noAutofit/>
          </a:bodyPr>
          <a:lstStyle/>
          <a:p>
            <a:pPr marL="0" indent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None/>
              <a:defRPr/>
            </a:pPr>
            <a:r>
              <a:rPr lang="en-US" sz="32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A </a:t>
            </a:r>
            <a:r>
              <a:rPr lang="en-US" sz="3200" u="sng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stencil is created</a:t>
            </a:r>
            <a:r>
              <a:rPr lang="en-US" sz="32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 on a screen</a:t>
            </a:r>
          </a:p>
          <a:p>
            <a:pPr marL="0" indent="0" eaLnBrk="1" fontAlgn="auto" hangingPunct="1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None/>
              <a:defRPr/>
            </a:pPr>
            <a:r>
              <a:rPr lang="en-US" sz="3200" u="sng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Areas are blocked</a:t>
            </a:r>
            <a:r>
              <a:rPr lang="en-US" sz="32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 out that are not meant to print</a:t>
            </a:r>
          </a:p>
          <a:p>
            <a:pPr marL="0" indent="0" eaLnBrk="1" fontAlgn="auto" hangingPunct="1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None/>
              <a:defRPr/>
            </a:pPr>
            <a:r>
              <a:rPr lang="en-US" sz="32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A </a:t>
            </a:r>
            <a:r>
              <a:rPr lang="en-US" sz="3200" u="sng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screen is placed over the paper-</a:t>
            </a:r>
            <a:r>
              <a:rPr lang="en-US" sz="32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 and ink is forced through with a squeegee</a:t>
            </a:r>
          </a:p>
          <a:p>
            <a:pPr marL="0" indent="0" eaLnBrk="1" fontAlgn="auto" hangingPunct="1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None/>
              <a:defRPr/>
            </a:pPr>
            <a:r>
              <a:rPr lang="en-US" sz="3200" u="sng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One screen is used for each color</a:t>
            </a:r>
          </a:p>
          <a:p>
            <a:pPr eaLnBrk="1" fontAlgn="auto" hangingPunct="1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None/>
              <a:defRPr/>
            </a:pPr>
            <a:endParaRPr sz="3200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0" indent="0" eaLnBrk="1" fontAlgn="auto" hangingPunct="1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None/>
              <a:defRPr/>
            </a:pPr>
            <a:r>
              <a:rPr lang="en-US" sz="3200" u="sng">
                <a:solidFill>
                  <a:schemeClr val="hlink"/>
                </a:solidFill>
                <a:latin typeface="Quattrocento"/>
                <a:ea typeface="Quattrocento"/>
                <a:cs typeface="Quattrocento"/>
                <a:sym typeface="Quattrocento"/>
                <a:hlinkClick r:id="rId3"/>
              </a:rPr>
              <a:t>http://www.youtube.com/watch?v=hcixksLknbw</a:t>
            </a:r>
          </a:p>
          <a:p>
            <a:pPr eaLnBrk="1" fontAlgn="auto" hangingPunct="1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None/>
              <a:defRPr/>
            </a:pPr>
            <a:endParaRPr sz="3200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eaLnBrk="1" fontAlgn="auto" hangingPunct="1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None/>
              <a:defRPr/>
            </a:pPr>
            <a:endParaRPr sz="3200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title" idx="4294967295"/>
          </p:nvPr>
        </p:nvSpPr>
        <p:spPr/>
        <p:txBody>
          <a:bodyPr tIns="45700" bIns="4570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Pct val="25000"/>
              <a:defRPr/>
            </a:pPr>
            <a:r>
              <a:rPr lang="en-US" sz="3690" b="1">
                <a:solidFill>
                  <a:srgbClr val="7BBEEC"/>
                </a:solidFill>
                <a:latin typeface="Garamond"/>
                <a:ea typeface="Garamond"/>
                <a:cs typeface="Garamond"/>
                <a:sym typeface="Garamond"/>
              </a:rPr>
              <a:t>Ed Ruscha</a:t>
            </a:r>
            <a:br>
              <a:rPr lang="en-US" sz="3690" b="1">
                <a:solidFill>
                  <a:srgbClr val="7BBEEC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3690" b="1" i="1">
                <a:solidFill>
                  <a:srgbClr val="7BBEEC"/>
                </a:solidFill>
                <a:latin typeface="Garamond"/>
                <a:ea typeface="Garamond"/>
                <a:cs typeface="Garamond"/>
                <a:sym typeface="Garamond"/>
              </a:rPr>
              <a:t>Standard Station</a:t>
            </a:r>
          </a:p>
        </p:txBody>
      </p:sp>
      <p:pic>
        <p:nvPicPr>
          <p:cNvPr id="61442" name="Shape 252" descr="Unknown-1.jpeg"/>
          <p:cNvPicPr preferRelativeResize="0">
            <a:picLocks noChangeAspect="1" noChangeArrowheads="1"/>
          </p:cNvPicPr>
          <p:nvPr>
            <p:ph type="body" idx="4294967295"/>
          </p:nvPr>
        </p:nvPicPr>
        <p:blipFill>
          <a:blip r:embed="rId3"/>
          <a:srcRect l="-5470" r="-5470"/>
          <a:stretch>
            <a:fillRect/>
          </a:stretch>
        </p:blipFill>
        <p:spPr/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hape 257"/>
          <p:cNvSpPr txBox="1"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 tIns="45700" bIns="45700"/>
          <a:lstStyle/>
          <a:p>
            <a:pPr algn="ctr" eaLnBrk="1" hangingPunct="1">
              <a:buSzPct val="25000"/>
            </a:pPr>
            <a:r>
              <a:rPr lang="en-US" sz="4100" b="1" smtClean="0">
                <a:solidFill>
                  <a:srgbClr val="7BBEEC"/>
                </a:solidFill>
                <a:latin typeface="Garamond" pitchFamily="18" charset="0"/>
                <a:cs typeface="Arial" charset="0"/>
                <a:sym typeface="Garamond" pitchFamily="18" charset="0"/>
              </a:rPr>
              <a:t>MONOTYPE</a:t>
            </a:r>
          </a:p>
        </p:txBody>
      </p:sp>
      <p:sp>
        <p:nvSpPr>
          <p:cNvPr id="63490" name="Shape 258"/>
          <p:cNvSpPr txBox="1">
            <a:spLocks noGrp="1"/>
          </p:cNvSpPr>
          <p:nvPr>
            <p:ph type="body" idx="4294967295"/>
          </p:nvPr>
        </p:nvSpPr>
        <p:spPr>
          <a:xfrm>
            <a:off x="457200" y="1143000"/>
            <a:ext cx="8229600" cy="5405438"/>
          </a:xfrm>
        </p:spPr>
        <p:txBody>
          <a:bodyPr tIns="45700" bIns="45700"/>
          <a:lstStyle/>
          <a:p>
            <a:pPr eaLnBrk="1" hangingPunct="1">
              <a:lnSpc>
                <a:spcPct val="90000"/>
              </a:lnSpc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3000" smtClean="0">
                <a:solidFill>
                  <a:srgbClr val="FFFFFF"/>
                </a:solidFill>
                <a:latin typeface="Garamond" pitchFamily="18" charset="0"/>
                <a:cs typeface="Arial" charset="0"/>
                <a:sym typeface="Garamond" pitchFamily="18" charset="0"/>
              </a:rPr>
              <a:t>This is the exception to the “multiple” concept of prints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3000" smtClean="0">
                <a:solidFill>
                  <a:srgbClr val="FFFFFF"/>
                </a:solidFill>
                <a:latin typeface="Garamond" pitchFamily="18" charset="0"/>
                <a:cs typeface="Arial" charset="0"/>
                <a:sym typeface="Garamond" pitchFamily="18" charset="0"/>
              </a:rPr>
              <a:t>Only one print results with this process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3000" smtClean="0">
                <a:solidFill>
                  <a:srgbClr val="FFFFFF"/>
                </a:solidFill>
                <a:latin typeface="Garamond" pitchFamily="18" charset="0"/>
                <a:cs typeface="Arial" charset="0"/>
                <a:sym typeface="Garamond" pitchFamily="18" charset="0"/>
              </a:rPr>
              <a:t>The artist draws on the metal plate or sheet of paper, dilutes the paint, and runs it through a press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3000" smtClean="0">
                <a:solidFill>
                  <a:srgbClr val="FFFFFF"/>
                </a:solidFill>
                <a:latin typeface="Garamond" pitchFamily="18" charset="0"/>
                <a:cs typeface="Arial" charset="0"/>
                <a:sym typeface="Garamond" pitchFamily="18" charset="0"/>
              </a:rPr>
              <a:t>The original is often destroyed through this process, and no duplicates are possible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3000" smtClean="0">
                <a:solidFill>
                  <a:srgbClr val="FFFFFF"/>
                </a:solidFill>
                <a:latin typeface="Garamond" pitchFamily="18" charset="0"/>
                <a:cs typeface="Arial" charset="0"/>
                <a:sym typeface="Garamond" pitchFamily="18" charset="0"/>
              </a:rPr>
              <a:t>The advantage is that colors are often unlimited, no cutting issues arise, and the artist can work quite freely!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chemeClr val="hlink"/>
              </a:buClr>
              <a:buSzPct val="25000"/>
              <a:buFont typeface="Noto Sans Symbols"/>
              <a:buNone/>
            </a:pPr>
            <a:endParaRPr lang="en-US" sz="3000" smtClean="0">
              <a:solidFill>
                <a:srgbClr val="FFFFFF"/>
              </a:solidFill>
              <a:latin typeface="Garamond" pitchFamily="18" charset="0"/>
              <a:cs typeface="Arial" charset="0"/>
              <a:sym typeface="Garamond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3000" u="sng" smtClean="0">
                <a:solidFill>
                  <a:schemeClr val="hlink"/>
                </a:solidFill>
                <a:latin typeface="Garamond" pitchFamily="18" charset="0"/>
                <a:cs typeface="Arial" charset="0"/>
                <a:sym typeface="Garamond" pitchFamily="18" charset="0"/>
                <a:hlinkClick r:id="rId3"/>
              </a:rPr>
              <a:t>http://www.youtube.com/watch?v=b0W6e8tZnyQ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chemeClr val="hlink"/>
              </a:buClr>
              <a:buSzPct val="70000"/>
              <a:buFont typeface="Noto Sans Symbols"/>
              <a:buNone/>
            </a:pPr>
            <a:endParaRPr lang="en-US" sz="3000" smtClean="0">
              <a:solidFill>
                <a:srgbClr val="FFFFFF"/>
              </a:solidFill>
              <a:latin typeface="Garamond" pitchFamily="18" charset="0"/>
              <a:cs typeface="Arial" charset="0"/>
              <a:sym typeface="Garamond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 idx="4294967295"/>
          </p:nvPr>
        </p:nvSpPr>
        <p:spPr/>
        <p:txBody>
          <a:bodyPr tIns="45700" bIns="4570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Pct val="25000"/>
              <a:defRPr/>
            </a:pPr>
            <a:r>
              <a:rPr lang="en-US" sz="3690" b="1">
                <a:solidFill>
                  <a:srgbClr val="7BBEEC"/>
                </a:solidFill>
                <a:latin typeface="Garamond"/>
                <a:ea typeface="Garamond"/>
                <a:cs typeface="Garamond"/>
                <a:sym typeface="Garamond"/>
              </a:rPr>
              <a:t>Enrique Chagoya</a:t>
            </a:r>
            <a:br>
              <a:rPr lang="en-US" sz="3690" b="1">
                <a:solidFill>
                  <a:srgbClr val="7BBEEC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3690" b="1" i="1">
                <a:solidFill>
                  <a:srgbClr val="7BBEEC"/>
                </a:solidFill>
                <a:latin typeface="Garamond"/>
                <a:ea typeface="Garamond"/>
                <a:cs typeface="Garamond"/>
                <a:sym typeface="Garamond"/>
              </a:rPr>
              <a:t>Life is a Dream, Then You Wake Up</a:t>
            </a:r>
          </a:p>
        </p:txBody>
      </p:sp>
      <p:pic>
        <p:nvPicPr>
          <p:cNvPr id="65538" name="Shape 264" descr="5465443512_f8ba351c6f_o.jpg"/>
          <p:cNvPicPr preferRelativeResize="0">
            <a:picLocks noChangeAspect="1" noChangeArrowheads="1"/>
          </p:cNvPicPr>
          <p:nvPr>
            <p:ph type="body" idx="4294967295"/>
          </p:nvPr>
        </p:nvPicPr>
        <p:blipFill>
          <a:blip r:embed="rId3"/>
          <a:srcRect l="-37444" r="-37444"/>
          <a:stretch>
            <a:fillRect/>
          </a:stretch>
        </p:blipFill>
        <p:spPr>
          <a:xfrm>
            <a:off x="179388" y="1862138"/>
            <a:ext cx="8686800" cy="4778375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hape 269"/>
          <p:cNvSpPr txBox="1">
            <a:spLocks noGrp="1"/>
          </p:cNvSpPr>
          <p:nvPr>
            <p:ph type="title" idx="4294967295"/>
          </p:nvPr>
        </p:nvSpPr>
        <p:spPr/>
        <p:txBody>
          <a:bodyPr tIns="45700" bIns="45700"/>
          <a:lstStyle/>
          <a:p>
            <a:pPr algn="ctr" eaLnBrk="1" hangingPunct="1">
              <a:buSzPct val="25000"/>
            </a:pPr>
            <a:r>
              <a:rPr lang="en-US" sz="4100" b="1" smtClean="0">
                <a:solidFill>
                  <a:srgbClr val="FFFFFF"/>
                </a:solidFill>
                <a:latin typeface="Allerta" charset="0"/>
                <a:cs typeface="Arial" charset="0"/>
                <a:sym typeface="Allerta" charset="0"/>
              </a:rPr>
              <a:t>Making a Print!</a:t>
            </a:r>
          </a:p>
        </p:txBody>
      </p:sp>
      <p:sp>
        <p:nvSpPr>
          <p:cNvPr id="67586" name="Shape 270"/>
          <p:cNvSpPr txBox="1">
            <a:spLocks noGrp="1"/>
          </p:cNvSpPr>
          <p:nvPr>
            <p:ph type="body" idx="4294967295"/>
          </p:nvPr>
        </p:nvSpPr>
        <p:spPr/>
        <p:txBody>
          <a:bodyPr tIns="45700" bIns="45700"/>
          <a:lstStyle/>
          <a:p>
            <a:pPr eaLnBrk="1" hangingPunct="1"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3200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We will be making our own prints, using the RELIEF PRINT method.  </a:t>
            </a:r>
          </a:p>
          <a:p>
            <a:pPr eaLnBrk="1" hangingPunct="1">
              <a:spcBef>
                <a:spcPts val="638"/>
              </a:spcBef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3200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Our process will be similar to the woodcut process, in which we will cut away areas that will stay white, and leave areas raised to add color or value.</a:t>
            </a:r>
          </a:p>
          <a:p>
            <a:pPr eaLnBrk="1" hangingPunct="1">
              <a:spcBef>
                <a:spcPts val="638"/>
              </a:spcBef>
              <a:buClr>
                <a:schemeClr val="hlink"/>
              </a:buClr>
              <a:buSzPct val="25000"/>
              <a:buFont typeface="Noto Sans Symbols"/>
              <a:buNone/>
            </a:pPr>
            <a:endParaRPr lang="en-US" sz="3200" smtClean="0">
              <a:solidFill>
                <a:srgbClr val="FFFFFF"/>
              </a:solidFill>
              <a:latin typeface="Quattrocento" charset="0"/>
              <a:cs typeface="Arial" charset="0"/>
              <a:sym typeface="Quattrocento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hape 275"/>
          <p:cNvSpPr txBox="1">
            <a:spLocks noGrp="1"/>
          </p:cNvSpPr>
          <p:nvPr>
            <p:ph type="body" idx="4294967295"/>
          </p:nvPr>
        </p:nvSpPr>
        <p:spPr>
          <a:xfrm>
            <a:off x="457200" y="1966913"/>
            <a:ext cx="8229600" cy="4708525"/>
          </a:xfrm>
        </p:spPr>
        <p:txBody>
          <a:bodyPr tIns="45700" bIns="45700"/>
          <a:lstStyle/>
          <a:p>
            <a:pPr eaLnBrk="1" hangingPunct="1"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2800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Begin with a sketch on paper, approximately 2” x 2”, and consider basic shapes, textures and patterns.  Consider a design you can repeat as a border, or a design that can stand alone as a unique design (TIP: consider how you can work this into your journal as a design element)</a:t>
            </a:r>
          </a:p>
          <a:p>
            <a:pPr eaLnBrk="1" hangingPunct="1">
              <a:spcBef>
                <a:spcPts val="563"/>
              </a:spcBef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2800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We will work quickly on this, and will just use the sketch as a reference.</a:t>
            </a:r>
          </a:p>
          <a:p>
            <a:pPr eaLnBrk="1" hangingPunct="1">
              <a:spcBef>
                <a:spcPts val="563"/>
              </a:spcBef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2800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Begin cutting out your design on the potato with a carving tool, being careful not to cut away too much.</a:t>
            </a:r>
            <a:r>
              <a:rPr lang="en-US" sz="2400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  </a:t>
            </a:r>
          </a:p>
          <a:p>
            <a:pPr eaLnBrk="1" hangingPunct="1">
              <a:spcBef>
                <a:spcPts val="475"/>
              </a:spcBef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2400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Brush on Paint, and Print your potato!  Use construction paper and get creative with your choice of colors for paint and paper!</a:t>
            </a:r>
          </a:p>
          <a:p>
            <a:pPr eaLnBrk="1" hangingPunct="1">
              <a:spcBef>
                <a:spcPts val="475"/>
              </a:spcBef>
              <a:buClr>
                <a:schemeClr val="hlink"/>
              </a:buClr>
              <a:buSzPct val="25000"/>
              <a:buFont typeface="Noto Sans Symbols"/>
              <a:buNone/>
            </a:pPr>
            <a:endParaRPr lang="en-US" sz="2400" smtClean="0">
              <a:solidFill>
                <a:srgbClr val="FFFFFF"/>
              </a:solidFill>
              <a:latin typeface="Quattrocento" charset="0"/>
              <a:cs typeface="Arial" charset="0"/>
              <a:sym typeface="Quattrocento" charset="0"/>
            </a:endParaRPr>
          </a:p>
        </p:txBody>
      </p:sp>
      <p:pic>
        <p:nvPicPr>
          <p:cNvPr id="69634" name="Shape 276" descr="potatostamping3_Web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3075" y="128588"/>
            <a:ext cx="2079625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Shape 277" descr="potato1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9550" y="185738"/>
            <a:ext cx="1960563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Shape 278"/>
          <p:cNvSpPr txBox="1">
            <a:spLocks noChangeArrowheads="1"/>
          </p:cNvSpPr>
          <p:nvPr/>
        </p:nvSpPr>
        <p:spPr bwMode="auto">
          <a:xfrm>
            <a:off x="2417763" y="687388"/>
            <a:ext cx="41957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SzPct val="25000"/>
            </a:pPr>
            <a:r>
              <a:rPr lang="en-US" sz="3200">
                <a:solidFill>
                  <a:srgbClr val="FFFFFF"/>
                </a:solidFill>
              </a:rPr>
              <a:t>Making a Potato Print!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hape 283"/>
          <p:cNvSpPr txBox="1">
            <a:spLocks noGrp="1"/>
          </p:cNvSpPr>
          <p:nvPr>
            <p:ph type="title" idx="4294967295"/>
          </p:nvPr>
        </p:nvSpPr>
        <p:spPr/>
        <p:txBody>
          <a:bodyPr tIns="45700" bIns="45700"/>
          <a:lstStyle/>
          <a:p>
            <a:pPr algn="ctr" eaLnBrk="1" hangingPunct="1">
              <a:buSzPct val="25000"/>
            </a:pPr>
            <a:r>
              <a:rPr lang="en-US" sz="41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ART APPRECIATION:</a:t>
            </a:r>
          </a:p>
        </p:txBody>
      </p:sp>
      <p:sp>
        <p:nvSpPr>
          <p:cNvPr id="71682" name="Shape 284"/>
          <p:cNvSpPr txBox="1">
            <a:spLocks noGrp="1"/>
          </p:cNvSpPr>
          <p:nvPr>
            <p:ph type="body" idx="4294967295"/>
          </p:nvPr>
        </p:nvSpPr>
        <p:spPr>
          <a:xfrm>
            <a:off x="457200" y="1654175"/>
            <a:ext cx="8229600" cy="5440363"/>
          </a:xfrm>
        </p:spPr>
        <p:txBody>
          <a:bodyPr tIns="45700" bIns="45700"/>
          <a:lstStyle/>
          <a:p>
            <a:pPr eaLnBrk="1" hangingPunct="1"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3600" smtClean="0">
                <a:solidFill>
                  <a:srgbClr val="FFFFFF"/>
                </a:solidFill>
                <a:latin typeface="Garamond" pitchFamily="18" charset="0"/>
                <a:cs typeface="Arial" charset="0"/>
                <a:sym typeface="Garamond" pitchFamily="18" charset="0"/>
              </a:rPr>
              <a:t>Finish potato print- consider how you can use this with your website or journal! </a:t>
            </a:r>
          </a:p>
          <a:p>
            <a:pPr eaLnBrk="1" hangingPunct="1">
              <a:spcBef>
                <a:spcPts val="725"/>
              </a:spcBef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3600" smtClean="0">
                <a:solidFill>
                  <a:srgbClr val="FFFFFF"/>
                </a:solidFill>
                <a:latin typeface="Garamond" pitchFamily="18" charset="0"/>
                <a:cs typeface="Arial" charset="0"/>
                <a:sym typeface="Garamond" pitchFamily="18" charset="0"/>
              </a:rPr>
              <a:t>Show me your finished potato prints!  I will check these off in class (10 points).</a:t>
            </a:r>
          </a:p>
          <a:p>
            <a:pPr eaLnBrk="1" hangingPunct="1">
              <a:spcBef>
                <a:spcPts val="725"/>
              </a:spcBef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3600" smtClean="0">
                <a:solidFill>
                  <a:srgbClr val="FFFFFF"/>
                </a:solidFill>
                <a:latin typeface="Garamond" pitchFamily="18" charset="0"/>
                <a:cs typeface="Arial" charset="0"/>
                <a:sym typeface="Garamond" pitchFamily="18" charset="0"/>
              </a:rPr>
              <a:t>Place wet projects on the drying rack, and dry ones in your bin.</a:t>
            </a:r>
          </a:p>
          <a:p>
            <a:pPr eaLnBrk="1" hangingPunct="1">
              <a:spcBef>
                <a:spcPts val="725"/>
              </a:spcBef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3600" smtClean="0">
                <a:solidFill>
                  <a:srgbClr val="FFFFFF"/>
                </a:solidFill>
                <a:latin typeface="Garamond" pitchFamily="18" charset="0"/>
                <a:cs typeface="Arial" charset="0"/>
                <a:sym typeface="Garamond" pitchFamily="18" charset="0"/>
              </a:rPr>
              <a:t>Work on website or journal!</a:t>
            </a:r>
          </a:p>
          <a:p>
            <a:pPr lvl="1" eaLnBrk="1" hangingPunct="1">
              <a:spcBef>
                <a:spcPts val="725"/>
              </a:spcBef>
              <a:buClr>
                <a:schemeClr val="accent2"/>
              </a:buClr>
              <a:buSzPct val="25000"/>
              <a:buFont typeface="Noto Sans Symbols"/>
              <a:buNone/>
            </a:pPr>
            <a:endParaRPr lang="en-US" sz="3600" smtClean="0">
              <a:solidFill>
                <a:srgbClr val="FFFFFF"/>
              </a:solidFill>
              <a:latin typeface="Garamond" pitchFamily="18" charset="0"/>
              <a:cs typeface="Arial" charset="0"/>
              <a:sym typeface="Garamond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114"/>
          <p:cNvSpPr txBox="1">
            <a:spLocks noGrp="1"/>
          </p:cNvSpPr>
          <p:nvPr>
            <p:ph type="title" idx="4294967295"/>
          </p:nvPr>
        </p:nvSpPr>
        <p:spPr/>
        <p:txBody>
          <a:bodyPr tIns="45700" bIns="45700"/>
          <a:lstStyle/>
          <a:p>
            <a:pPr algn="ctr" eaLnBrk="1" hangingPunct="1">
              <a:buSzPct val="25000"/>
            </a:pPr>
            <a:r>
              <a:rPr lang="en-US" sz="4100" b="1" smtClean="0">
                <a:solidFill>
                  <a:srgbClr val="7BBEEC"/>
                </a:solidFill>
                <a:latin typeface="Garamond" pitchFamily="18" charset="0"/>
                <a:cs typeface="Arial" charset="0"/>
                <a:sym typeface="Garamond" pitchFamily="18" charset="0"/>
              </a:rPr>
              <a:t>RELIEF PRINTS</a:t>
            </a:r>
          </a:p>
        </p:txBody>
      </p:sp>
      <p:sp>
        <p:nvSpPr>
          <p:cNvPr id="18434" name="Shape 115"/>
          <p:cNvSpPr txBox="1">
            <a:spLocks noGrp="1"/>
          </p:cNvSpPr>
          <p:nvPr>
            <p:ph type="body" idx="4294967295"/>
          </p:nvPr>
        </p:nvSpPr>
        <p:spPr>
          <a:xfrm>
            <a:off x="0" y="1600200"/>
            <a:ext cx="9144000" cy="4525963"/>
          </a:xfrm>
        </p:spPr>
        <p:txBody>
          <a:bodyPr tIns="45700" bIns="45700"/>
          <a:lstStyle/>
          <a:p>
            <a:pPr eaLnBrk="1" hangingPunct="1"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3200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Any printing method in which the image to be printed </a:t>
            </a:r>
            <a:r>
              <a:rPr lang="en-US" sz="3200" u="sng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is raised from the background</a:t>
            </a:r>
          </a:p>
          <a:p>
            <a:pPr eaLnBrk="1" hangingPunct="1">
              <a:spcBef>
                <a:spcPts val="638"/>
              </a:spcBef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3200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Consists of the following:</a:t>
            </a:r>
          </a:p>
          <a:p>
            <a:pPr lvl="1" eaLnBrk="1" hangingPunct="1">
              <a:spcBef>
                <a:spcPts val="563"/>
              </a:spcBef>
              <a:buClr>
                <a:schemeClr val="accent2"/>
              </a:buClr>
              <a:buSzPct val="70000"/>
              <a:buFont typeface="Noto Sans Symbols"/>
              <a:buChar char="■"/>
            </a:pPr>
            <a:r>
              <a:rPr lang="en-US" sz="2800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Woodcuts</a:t>
            </a:r>
          </a:p>
          <a:p>
            <a:pPr lvl="1" eaLnBrk="1" hangingPunct="1">
              <a:spcBef>
                <a:spcPts val="563"/>
              </a:spcBef>
              <a:buClr>
                <a:schemeClr val="accent2"/>
              </a:buClr>
              <a:buSzPct val="70000"/>
              <a:buFont typeface="Noto Sans Symbols"/>
              <a:buChar char="■"/>
            </a:pPr>
            <a:r>
              <a:rPr lang="en-US" sz="2800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Wood Engravings</a:t>
            </a:r>
          </a:p>
          <a:p>
            <a:pPr lvl="1" eaLnBrk="1" hangingPunct="1">
              <a:spcBef>
                <a:spcPts val="563"/>
              </a:spcBef>
              <a:buClr>
                <a:schemeClr val="accent2"/>
              </a:buClr>
              <a:buSzPct val="70000"/>
              <a:buFont typeface="Noto Sans Symbols"/>
              <a:buChar char="■"/>
            </a:pPr>
            <a:r>
              <a:rPr lang="en-US" sz="2800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Linocuts</a:t>
            </a:r>
          </a:p>
        </p:txBody>
      </p:sp>
      <p:pic>
        <p:nvPicPr>
          <p:cNvPr id="18435" name="Shape 116" descr="2635282961_6a0dfb29be_o.jp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9263" y="2722563"/>
            <a:ext cx="2846387" cy="389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hape 121"/>
          <p:cNvSpPr txBox="1"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11250"/>
          </a:xfrm>
        </p:spPr>
        <p:txBody>
          <a:bodyPr tIns="45700" bIns="45700"/>
          <a:lstStyle/>
          <a:p>
            <a:pPr algn="ctr" eaLnBrk="1" hangingPunct="1">
              <a:buSzPct val="25000"/>
            </a:pPr>
            <a:r>
              <a:rPr lang="en-US" sz="4100" b="1" smtClean="0">
                <a:solidFill>
                  <a:srgbClr val="7BBEEC"/>
                </a:solidFill>
                <a:latin typeface="Garamond" pitchFamily="18" charset="0"/>
                <a:cs typeface="Arial" charset="0"/>
                <a:sym typeface="Garamond" pitchFamily="18" charset="0"/>
              </a:rPr>
              <a:t>RELIEF PRINTS</a:t>
            </a:r>
          </a:p>
        </p:txBody>
      </p:sp>
      <p:sp>
        <p:nvSpPr>
          <p:cNvPr id="20482" name="Shape 122"/>
          <p:cNvSpPr txBox="1">
            <a:spLocks noGrp="1"/>
          </p:cNvSpPr>
          <p:nvPr>
            <p:ph type="body" idx="4294967295"/>
          </p:nvPr>
        </p:nvSpPr>
        <p:spPr>
          <a:xfrm>
            <a:off x="457200" y="1111250"/>
            <a:ext cx="8229600" cy="5416550"/>
          </a:xfrm>
        </p:spPr>
        <p:txBody>
          <a:bodyPr tIns="45700" bIns="45700"/>
          <a:lstStyle/>
          <a:p>
            <a:pPr eaLnBrk="1" hangingPunct="1"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3200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WOODCUTS:</a:t>
            </a:r>
          </a:p>
          <a:p>
            <a:pPr lvl="1" eaLnBrk="1" hangingPunct="1">
              <a:spcBef>
                <a:spcPts val="563"/>
              </a:spcBef>
              <a:buClr>
                <a:schemeClr val="accent2"/>
              </a:buClr>
              <a:buSzPct val="70000"/>
              <a:buFont typeface="Noto Sans Symbols"/>
              <a:buChar char="■"/>
            </a:pPr>
            <a:r>
              <a:rPr lang="en-US" sz="2800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Areas </a:t>
            </a:r>
            <a:r>
              <a:rPr lang="en-US" sz="2800" u="sng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not meant to print</a:t>
            </a:r>
            <a:r>
              <a:rPr lang="en-US" sz="2800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 are cut out</a:t>
            </a:r>
          </a:p>
          <a:p>
            <a:pPr lvl="1" eaLnBrk="1" hangingPunct="1">
              <a:spcBef>
                <a:spcPts val="563"/>
              </a:spcBef>
              <a:buClr>
                <a:schemeClr val="accent2"/>
              </a:buClr>
              <a:buSzPct val="70000"/>
              <a:buFont typeface="Noto Sans Symbols"/>
              <a:buChar char="■"/>
            </a:pPr>
            <a:r>
              <a:rPr lang="en-US" sz="2800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When printed, </a:t>
            </a:r>
            <a:r>
              <a:rPr lang="en-US" sz="2800" u="sng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only areas raised take ink</a:t>
            </a:r>
          </a:p>
          <a:p>
            <a:pPr lvl="1" eaLnBrk="1" hangingPunct="1">
              <a:spcBef>
                <a:spcPts val="563"/>
              </a:spcBef>
              <a:buClr>
                <a:schemeClr val="accent2"/>
              </a:buClr>
              <a:buSzPct val="70000"/>
              <a:buFont typeface="Noto Sans Symbols"/>
              <a:buChar char="■"/>
            </a:pPr>
            <a:r>
              <a:rPr lang="en-US" sz="2800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The block is inked and pressed onto paper, to reveal a reverse version of the original</a:t>
            </a:r>
          </a:p>
          <a:p>
            <a:pPr lvl="1" eaLnBrk="1" hangingPunct="1">
              <a:spcBef>
                <a:spcPts val="563"/>
              </a:spcBef>
              <a:buClr>
                <a:schemeClr val="accent2"/>
              </a:buClr>
              <a:buSzPct val="70000"/>
              <a:buFont typeface="Noto Sans Symbols"/>
              <a:buNone/>
            </a:pPr>
            <a:endParaRPr lang="en-US" sz="2800" smtClean="0">
              <a:solidFill>
                <a:srgbClr val="FFFFFF"/>
              </a:solidFill>
              <a:latin typeface="Quattrocento" charset="0"/>
              <a:cs typeface="Arial" charset="0"/>
              <a:sym typeface="Quattrocento" charset="0"/>
            </a:endParaRPr>
          </a:p>
          <a:p>
            <a:pPr eaLnBrk="1" hangingPunct="1">
              <a:spcBef>
                <a:spcPts val="638"/>
              </a:spcBef>
              <a:buClr>
                <a:schemeClr val="hlink"/>
              </a:buClr>
              <a:buSzPct val="25000"/>
              <a:buFont typeface="Noto Sans Symbols"/>
              <a:buNone/>
            </a:pPr>
            <a:endParaRPr lang="en-US" sz="3200" smtClean="0">
              <a:solidFill>
                <a:srgbClr val="FFFFFF"/>
              </a:solidFill>
              <a:latin typeface="Quattrocento" charset="0"/>
              <a:cs typeface="Arial" charset="0"/>
              <a:sym typeface="Quattrocento" charset="0"/>
            </a:endParaRPr>
          </a:p>
          <a:p>
            <a:pPr lvl="1" eaLnBrk="1" hangingPunct="1">
              <a:spcBef>
                <a:spcPts val="563"/>
              </a:spcBef>
              <a:buClr>
                <a:schemeClr val="accent2"/>
              </a:buClr>
              <a:buSzPct val="25000"/>
              <a:buFont typeface="Noto Sans Symbols"/>
              <a:buNone/>
            </a:pPr>
            <a:endParaRPr lang="en-US" sz="2800" smtClean="0">
              <a:solidFill>
                <a:srgbClr val="FFFFFF"/>
              </a:solidFill>
              <a:latin typeface="Quattrocento" charset="0"/>
              <a:cs typeface="Arial" charset="0"/>
              <a:sym typeface="Quattrocento" charset="0"/>
            </a:endParaRPr>
          </a:p>
          <a:p>
            <a:pPr eaLnBrk="1" hangingPunct="1">
              <a:spcBef>
                <a:spcPts val="638"/>
              </a:spcBef>
              <a:buClr>
                <a:schemeClr val="hlink"/>
              </a:buClr>
              <a:buSzPct val="70000"/>
              <a:buFont typeface="Noto Sans Symbols"/>
              <a:buNone/>
            </a:pPr>
            <a:endParaRPr lang="en-US" sz="3200" smtClean="0">
              <a:solidFill>
                <a:srgbClr val="FFFFFF"/>
              </a:solidFill>
              <a:latin typeface="Quattrocento" charset="0"/>
              <a:cs typeface="Arial" charset="0"/>
              <a:sym typeface="Quattrocento" charset="0"/>
            </a:endParaRPr>
          </a:p>
          <a:p>
            <a:pPr eaLnBrk="1" hangingPunct="1">
              <a:spcBef>
                <a:spcPts val="638"/>
              </a:spcBef>
              <a:buClr>
                <a:schemeClr val="hlink"/>
              </a:buClr>
              <a:buSzPct val="25000"/>
              <a:buFont typeface="Noto Sans Symbols"/>
              <a:buNone/>
            </a:pPr>
            <a:endParaRPr lang="en-US" sz="3200" smtClean="0">
              <a:solidFill>
                <a:srgbClr val="FFFFFF"/>
              </a:solidFill>
              <a:latin typeface="Quattrocento" charset="0"/>
              <a:cs typeface="Arial" charset="0"/>
              <a:sym typeface="Quattrocento" charset="0"/>
            </a:endParaRPr>
          </a:p>
        </p:txBody>
      </p:sp>
      <p:pic>
        <p:nvPicPr>
          <p:cNvPr id="20483" name="Shape 123" descr="relief_roller.gif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6138" y="3683000"/>
            <a:ext cx="47117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 idx="4294967295"/>
          </p:nvPr>
        </p:nvSpPr>
        <p:spPr>
          <a:xfrm>
            <a:off x="457200" y="285750"/>
            <a:ext cx="8229600" cy="1143000"/>
          </a:xfrm>
        </p:spPr>
        <p:txBody>
          <a:bodyPr tIns="45700" bIns="4570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Pct val="25000"/>
              <a:defRPr/>
            </a:pPr>
            <a:r>
              <a:rPr lang="en-US" sz="3690" b="1">
                <a:solidFill>
                  <a:srgbClr val="7BBEEC"/>
                </a:solidFill>
                <a:latin typeface="Garamond"/>
                <a:ea typeface="Garamond"/>
                <a:cs typeface="Garamond"/>
                <a:sym typeface="Garamond"/>
              </a:rPr>
              <a:t>Albrecht Durer </a:t>
            </a:r>
            <a:br>
              <a:rPr lang="en-US" sz="3690" b="1">
                <a:solidFill>
                  <a:srgbClr val="7BBEEC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3690" b="1" i="1">
                <a:solidFill>
                  <a:srgbClr val="7BBEEC"/>
                </a:solidFill>
                <a:latin typeface="Garamond"/>
                <a:ea typeface="Garamond"/>
                <a:cs typeface="Garamond"/>
                <a:sym typeface="Garamond"/>
              </a:rPr>
              <a:t>Four Horseman of the Apocalypse</a:t>
            </a:r>
          </a:p>
        </p:txBody>
      </p:sp>
      <p:pic>
        <p:nvPicPr>
          <p:cNvPr id="22530" name="Shape 129" descr="hb_19.73.209.jpg"/>
          <p:cNvPicPr preferRelativeResize="0">
            <a:picLocks noChangeAspect="1" noChangeArrowheads="1"/>
          </p:cNvPicPr>
          <p:nvPr>
            <p:ph type="body" idx="4294967295"/>
          </p:nvPr>
        </p:nvPicPr>
        <p:blipFill>
          <a:blip r:embed="rId3"/>
          <a:srcRect l="-68657" r="-68655"/>
          <a:stretch>
            <a:fillRect/>
          </a:stretch>
        </p:blipFill>
        <p:spPr>
          <a:xfrm>
            <a:off x="457200" y="1838325"/>
            <a:ext cx="8229600" cy="470852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hape 134"/>
          <p:cNvSpPr txBox="1">
            <a:spLocks noGrp="1"/>
          </p:cNvSpPr>
          <p:nvPr>
            <p:ph type="title" idx="4294967295"/>
          </p:nvPr>
        </p:nvSpPr>
        <p:spPr/>
        <p:txBody>
          <a:bodyPr tIns="45700" bIns="45700"/>
          <a:lstStyle/>
          <a:p>
            <a:pPr algn="ctr" eaLnBrk="1" hangingPunct="1">
              <a:buSzPct val="25000"/>
            </a:pPr>
            <a:r>
              <a:rPr lang="en-US" sz="4100" b="1" smtClean="0">
                <a:solidFill>
                  <a:srgbClr val="7BBEEC"/>
                </a:solidFill>
                <a:latin typeface="Garamond" pitchFamily="18" charset="0"/>
                <a:cs typeface="Arial" charset="0"/>
                <a:sym typeface="Garamond" pitchFamily="18" charset="0"/>
              </a:rPr>
              <a:t>RELIEF PRINTS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4294967295"/>
          </p:nvPr>
        </p:nvSpPr>
        <p:spPr>
          <a:xfrm>
            <a:off x="457200" y="1165225"/>
            <a:ext cx="8229600" cy="4527550"/>
          </a:xfrm>
        </p:spPr>
        <p:txBody>
          <a:bodyPr tIns="45700" bIns="4570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/>
            </a:pPr>
            <a:r>
              <a:rPr lang="en-US" sz="32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Wood Engraving</a:t>
            </a:r>
          </a:p>
          <a:p>
            <a:pPr lvl="1" eaLnBrk="1" fontAlgn="auto" hangingPunct="1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■"/>
              <a:defRPr/>
            </a:pPr>
            <a:r>
              <a:rPr lang="en-US" sz="28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More precise than woodcuts</a:t>
            </a:r>
          </a:p>
          <a:p>
            <a:pPr lvl="1" eaLnBrk="1" fontAlgn="auto" hangingPunct="1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■"/>
              <a:defRPr/>
            </a:pPr>
            <a:r>
              <a:rPr lang="en-US" sz="28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Fine, detailed grooves are established</a:t>
            </a:r>
          </a:p>
          <a:p>
            <a:pPr lvl="1" eaLnBrk="1" fontAlgn="auto" hangingPunct="1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■"/>
              <a:defRPr/>
            </a:pPr>
            <a:r>
              <a:rPr lang="en-US" sz="28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Uses the “end grain” of the wood, which allows for more precision and detail</a:t>
            </a:r>
          </a:p>
          <a:p>
            <a:pPr lvl="1" eaLnBrk="1" fontAlgn="auto" hangingPunct="1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None/>
              <a:defRPr/>
            </a:pPr>
            <a:endParaRPr sz="2800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lvl="1" eaLnBrk="1" fontAlgn="auto" hangingPunct="1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None/>
              <a:defRPr/>
            </a:pPr>
            <a:endParaRPr sz="2800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lvl="1" eaLnBrk="1" fontAlgn="auto" hangingPunct="1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  <a:defRPr/>
            </a:pPr>
            <a:endParaRPr sz="2800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lvl="1" eaLnBrk="1" fontAlgn="auto" hangingPunct="1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  <a:defRPr/>
            </a:pPr>
            <a:endParaRPr sz="2800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0" indent="0" eaLnBrk="1" fontAlgn="auto" hangingPunct="1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None/>
              <a:defRPr/>
            </a:pPr>
            <a:r>
              <a:rPr lang="en-US" sz="3200" u="sng">
                <a:solidFill>
                  <a:schemeClr val="hlink"/>
                </a:solidFill>
                <a:latin typeface="Quattrocento"/>
                <a:ea typeface="Quattrocento"/>
                <a:cs typeface="Quattrocento"/>
                <a:sym typeface="Quattrocento"/>
                <a:hlinkClick r:id="rId3"/>
              </a:rPr>
              <a:t>http://www.youtube.com/watch?v=K9O1aUrTNJs</a:t>
            </a:r>
          </a:p>
          <a:p>
            <a:pPr eaLnBrk="1" fontAlgn="auto" hangingPunct="1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  <a:defRPr/>
            </a:pPr>
            <a:endParaRPr sz="3200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lvl="1" eaLnBrk="1" fontAlgn="auto" hangingPunct="1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None/>
              <a:defRPr/>
            </a:pPr>
            <a:endParaRPr sz="2800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eaLnBrk="1" fontAlgn="auto" hangingPunct="1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  <a:defRPr/>
            </a:pPr>
            <a:endParaRPr sz="3200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pic>
        <p:nvPicPr>
          <p:cNvPr id="24579" name="Shape 136" descr="tree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65763" y="3663950"/>
            <a:ext cx="1346200" cy="19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Shape 137" descr="Wood_Engraving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7675" y="3663950"/>
            <a:ext cx="2690813" cy="19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 idx="4294967295"/>
          </p:nvPr>
        </p:nvSpPr>
        <p:spPr/>
        <p:txBody>
          <a:bodyPr tIns="45700" bIns="4570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Pct val="25000"/>
              <a:defRPr/>
            </a:pPr>
            <a:r>
              <a:rPr lang="en-US" sz="3690" b="1">
                <a:solidFill>
                  <a:srgbClr val="7BBEEC"/>
                </a:solidFill>
                <a:latin typeface="Garamond"/>
                <a:ea typeface="Garamond"/>
                <a:cs typeface="Garamond"/>
                <a:sym typeface="Garamond"/>
              </a:rPr>
              <a:t>Rockwell Kent</a:t>
            </a:r>
            <a:br>
              <a:rPr lang="en-US" sz="3690" b="1">
                <a:solidFill>
                  <a:srgbClr val="7BBEEC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3690" b="1" i="1">
                <a:solidFill>
                  <a:srgbClr val="7BBEEC"/>
                </a:solidFill>
                <a:latin typeface="Garamond"/>
                <a:ea typeface="Garamond"/>
                <a:cs typeface="Garamond"/>
                <a:sym typeface="Garamond"/>
              </a:rPr>
              <a:t>Workers of the World, Unite!</a:t>
            </a:r>
          </a:p>
        </p:txBody>
      </p:sp>
      <p:pic>
        <p:nvPicPr>
          <p:cNvPr id="26626" name="Shape 143" descr="Unknown.jpeg"/>
          <p:cNvPicPr preferRelativeResize="0">
            <a:picLocks noChangeAspect="1" noChangeArrowheads="1"/>
          </p:cNvPicPr>
          <p:nvPr>
            <p:ph type="body" idx="4294967295"/>
          </p:nvPr>
        </p:nvPicPr>
        <p:blipFill>
          <a:blip r:embed="rId3"/>
          <a:srcRect l="-69252" r="-69250"/>
          <a:stretch>
            <a:fillRect/>
          </a:stretch>
        </p:blipFill>
        <p:spPr/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hape 148"/>
          <p:cNvSpPr txBox="1">
            <a:spLocks noGrp="1"/>
          </p:cNvSpPr>
          <p:nvPr>
            <p:ph type="title" idx="4294967295"/>
          </p:nvPr>
        </p:nvSpPr>
        <p:spPr/>
        <p:txBody>
          <a:bodyPr tIns="45700" bIns="45700"/>
          <a:lstStyle/>
          <a:p>
            <a:pPr algn="ctr" eaLnBrk="1" hangingPunct="1">
              <a:buSzPct val="25000"/>
            </a:pPr>
            <a:r>
              <a:rPr lang="en-US" sz="4100" b="1" smtClean="0">
                <a:solidFill>
                  <a:srgbClr val="7BBEEC"/>
                </a:solidFill>
                <a:latin typeface="Garamond" pitchFamily="18" charset="0"/>
                <a:cs typeface="Arial" charset="0"/>
                <a:sym typeface="Garamond" pitchFamily="18" charset="0"/>
              </a:rPr>
              <a:t>RELIEF PRINTS</a:t>
            </a:r>
          </a:p>
        </p:txBody>
      </p:sp>
      <p:sp>
        <p:nvSpPr>
          <p:cNvPr id="28674" name="Shape 149"/>
          <p:cNvSpPr txBox="1">
            <a:spLocks noGrp="1"/>
          </p:cNvSpPr>
          <p:nvPr>
            <p:ph type="body" idx="4294967295"/>
          </p:nvPr>
        </p:nvSpPr>
        <p:spPr/>
        <p:txBody>
          <a:bodyPr tIns="45700" bIns="45700"/>
          <a:lstStyle/>
          <a:p>
            <a:pPr eaLnBrk="1" hangingPunct="1"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3200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Linocut</a:t>
            </a:r>
          </a:p>
          <a:p>
            <a:pPr lvl="1" eaLnBrk="1" hangingPunct="1">
              <a:spcBef>
                <a:spcPts val="563"/>
              </a:spcBef>
              <a:buClr>
                <a:schemeClr val="accent2"/>
              </a:buClr>
              <a:buSzPct val="70000"/>
              <a:buFont typeface="Noto Sans Symbols"/>
              <a:buChar char="■"/>
            </a:pPr>
            <a:r>
              <a:rPr lang="en-US" sz="2800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Uses a </a:t>
            </a:r>
            <a:r>
              <a:rPr lang="en-US" sz="2800" u="sng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linoleum material</a:t>
            </a:r>
          </a:p>
          <a:p>
            <a:pPr lvl="1" eaLnBrk="1" hangingPunct="1">
              <a:spcBef>
                <a:spcPts val="563"/>
              </a:spcBef>
              <a:buClr>
                <a:schemeClr val="accent2"/>
              </a:buClr>
              <a:buSzPct val="70000"/>
              <a:buFont typeface="Noto Sans Symbols"/>
              <a:buChar char="■"/>
            </a:pPr>
            <a:r>
              <a:rPr lang="en-US" sz="2800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The material is </a:t>
            </a:r>
            <a:r>
              <a:rPr lang="en-US" sz="2800" u="sng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much softer than wood</a:t>
            </a:r>
          </a:p>
          <a:p>
            <a:pPr lvl="1" eaLnBrk="1" hangingPunct="1">
              <a:spcBef>
                <a:spcPts val="563"/>
              </a:spcBef>
              <a:buClr>
                <a:schemeClr val="accent2"/>
              </a:buClr>
              <a:buSzPct val="25000"/>
              <a:buFont typeface="Noto Sans Symbols"/>
              <a:buNone/>
            </a:pPr>
            <a:endParaRPr lang="en-US" sz="2800" smtClean="0">
              <a:solidFill>
                <a:srgbClr val="FFFFFF"/>
              </a:solidFill>
              <a:latin typeface="Quattrocento" charset="0"/>
              <a:cs typeface="Arial" charset="0"/>
              <a:sym typeface="Quattrocento" charset="0"/>
            </a:endParaRPr>
          </a:p>
          <a:p>
            <a:pPr lvl="1" eaLnBrk="1" hangingPunct="1">
              <a:spcBef>
                <a:spcPts val="563"/>
              </a:spcBef>
              <a:buClr>
                <a:schemeClr val="accent2"/>
              </a:buClr>
              <a:buSzPct val="70000"/>
              <a:buFont typeface="Noto Sans Symbols"/>
              <a:buChar char="■"/>
            </a:pPr>
            <a:r>
              <a:rPr lang="en-US" sz="2800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PROS: </a:t>
            </a:r>
            <a:r>
              <a:rPr lang="en-US" sz="2800" u="sng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No grains exist</a:t>
            </a:r>
            <a:r>
              <a:rPr lang="en-US" sz="2800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, which make it easy to cut in any direction</a:t>
            </a:r>
          </a:p>
          <a:p>
            <a:pPr lvl="1" eaLnBrk="1" hangingPunct="1">
              <a:spcBef>
                <a:spcPts val="563"/>
              </a:spcBef>
              <a:buClr>
                <a:schemeClr val="accent2"/>
              </a:buClr>
              <a:buSzPct val="70000"/>
              <a:buFont typeface="Noto Sans Symbols"/>
              <a:buChar char="■"/>
            </a:pPr>
            <a:r>
              <a:rPr lang="en-US" sz="2800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CONS: The block of linoleum </a:t>
            </a:r>
            <a:r>
              <a:rPr lang="en-US" sz="2800" u="sng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wears down</a:t>
            </a:r>
            <a:r>
              <a:rPr lang="en-US" sz="2800" smtClean="0">
                <a:solidFill>
                  <a:srgbClr val="FFFFFF"/>
                </a:solidFill>
                <a:latin typeface="Quattrocento" charset="0"/>
                <a:cs typeface="Arial" charset="0"/>
                <a:sym typeface="Quattrocento" charset="0"/>
              </a:rPr>
              <a:t> more quickly than wood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 idx="4294967295"/>
          </p:nvPr>
        </p:nvSpPr>
        <p:spPr/>
        <p:txBody>
          <a:bodyPr tIns="45700" bIns="4570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Pct val="25000"/>
              <a:defRPr/>
            </a:pPr>
            <a:r>
              <a:rPr lang="en-US" sz="3690" b="1">
                <a:solidFill>
                  <a:srgbClr val="7BBEEC"/>
                </a:solidFill>
                <a:latin typeface="Garamond"/>
                <a:ea typeface="Garamond"/>
                <a:cs typeface="Garamond"/>
                <a:sym typeface="Garamond"/>
              </a:rPr>
              <a:t>Kiki Smith</a:t>
            </a:r>
            <a:br>
              <a:rPr lang="en-US" sz="3690" b="1">
                <a:solidFill>
                  <a:srgbClr val="7BBEEC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3690" b="1" i="1">
                <a:solidFill>
                  <a:srgbClr val="7BBEEC"/>
                </a:solidFill>
                <a:latin typeface="Garamond"/>
                <a:ea typeface="Garamond"/>
                <a:cs typeface="Garamond"/>
                <a:sym typeface="Garamond"/>
              </a:rPr>
              <a:t>How I Know I’m Here</a:t>
            </a:r>
          </a:p>
        </p:txBody>
      </p:sp>
      <p:pic>
        <p:nvPicPr>
          <p:cNvPr id="30722" name="Shape 155" descr="smith_how_i_know_im_here.jpg"/>
          <p:cNvPicPr preferRelativeResize="0">
            <a:picLocks noChangeAspect="1" noChangeArrowheads="1"/>
          </p:cNvPicPr>
          <p:nvPr>
            <p:ph type="body" idx="4294967295"/>
          </p:nvPr>
        </p:nvPicPr>
        <p:blipFill>
          <a:blip r:embed="rId3"/>
          <a:srcRect l="-46886" r="-46886"/>
          <a:stretch>
            <a:fillRect/>
          </a:stretch>
        </p:blipFill>
        <p:spPr/>
      </p:pic>
    </p:spTree>
  </p:cSld>
  <p:clrMapOvr>
    <a:masterClrMapping/>
  </p:clrMapOvr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930</Words>
  <PresentationFormat>On-screen Show (4:3)</PresentationFormat>
  <Paragraphs>133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Garamond</vt:lpstr>
      <vt:lpstr>Quattrocento</vt:lpstr>
      <vt:lpstr>Noto Sans Symbols</vt:lpstr>
      <vt:lpstr>Allerta</vt:lpstr>
      <vt:lpstr>Stream</vt:lpstr>
      <vt:lpstr>Stream</vt:lpstr>
      <vt:lpstr>Printmaking</vt:lpstr>
      <vt:lpstr>What are the processes in Printmaking?</vt:lpstr>
      <vt:lpstr>RELIEF PRINTS</vt:lpstr>
      <vt:lpstr>RELIEF PRINTS</vt:lpstr>
      <vt:lpstr>Albrecht Durer  Four Horseman of the Apocalypse</vt:lpstr>
      <vt:lpstr>RELIEF PRINTS</vt:lpstr>
      <vt:lpstr>Rockwell Kent Workers of the World, Unite!</vt:lpstr>
      <vt:lpstr>RELIEF PRINTS</vt:lpstr>
      <vt:lpstr>Kiki Smith How I Know I’m Here</vt:lpstr>
      <vt:lpstr>INTAGLIO PRINTS</vt:lpstr>
      <vt:lpstr>INTAGLIO PRINTS</vt:lpstr>
      <vt:lpstr>Raphael The Judgment of Paris</vt:lpstr>
      <vt:lpstr>INTAGLIO PRINTS</vt:lpstr>
      <vt:lpstr>Slide 14</vt:lpstr>
      <vt:lpstr>INTAGLIO PRINTS</vt:lpstr>
      <vt:lpstr>Vija Celmins Untitled</vt:lpstr>
      <vt:lpstr>INTAGLIO PRINTS</vt:lpstr>
      <vt:lpstr>Rembrandt Christ Preaching</vt:lpstr>
      <vt:lpstr>INTAGLIO PRINTS</vt:lpstr>
      <vt:lpstr>Mary Cassatt Woman Bathing</vt:lpstr>
      <vt:lpstr>INTAGLIO PRINTS</vt:lpstr>
      <vt:lpstr>INTAGLIO PRINTS</vt:lpstr>
      <vt:lpstr>SCREENPRINTING</vt:lpstr>
      <vt:lpstr>Ed Ruscha Standard Station</vt:lpstr>
      <vt:lpstr>MONOTYPE</vt:lpstr>
      <vt:lpstr>Enrique Chagoya Life is a Dream, Then You Wake Up</vt:lpstr>
      <vt:lpstr>Making a Print!</vt:lpstr>
      <vt:lpstr>Slide 28</vt:lpstr>
      <vt:lpstr>ART APPRECIATION: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Printmaking</dc:title>
  <cp:lastModifiedBy>0 0</cp:lastModifiedBy>
  <cp:revision>1</cp:revision>
  <dcterms:modified xsi:type="dcterms:W3CDTF">2017-03-07T14:09:12Z</dcterms:modified>
</cp:coreProperties>
</file>